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1" r:id="rId4"/>
    <p:sldId id="283" r:id="rId5"/>
    <p:sldId id="285" r:id="rId6"/>
    <p:sldId id="257" r:id="rId7"/>
    <p:sldId id="280" r:id="rId8"/>
    <p:sldId id="282" r:id="rId9"/>
    <p:sldId id="258" r:id="rId10"/>
    <p:sldId id="284"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28"/>
  </p:normalViewPr>
  <p:slideViewPr>
    <p:cSldViewPr snapToGrid="0">
      <p:cViewPr varScale="1">
        <p:scale>
          <a:sx n="115" d="100"/>
          <a:sy n="115" d="100"/>
        </p:scale>
        <p:origin x="4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0A760-0804-46C9-BC8F-0406D6CC7C97}" type="doc">
      <dgm:prSet loTypeId="urn:microsoft.com/office/officeart/2005/8/layout/vList2" loCatId="list" qsTypeId="urn:microsoft.com/office/officeart/2005/8/quickstyle/simple2" qsCatId="simple" csTypeId="urn:microsoft.com/office/officeart/2005/8/colors/accent6_2" csCatId="accent6"/>
      <dgm:spPr/>
      <dgm:t>
        <a:bodyPr/>
        <a:lstStyle/>
        <a:p>
          <a:endParaRPr lang="en-US"/>
        </a:p>
      </dgm:t>
    </dgm:pt>
    <dgm:pt modelId="{66258D81-25B5-4E2C-ABD8-C77AD196B15A}">
      <dgm:prSet/>
      <dgm:spPr/>
      <dgm:t>
        <a:bodyPr/>
        <a:lstStyle/>
        <a:p>
          <a:r>
            <a:rPr lang="en-US"/>
            <a:t>Sped Updates/Health and Safety</a:t>
          </a:r>
        </a:p>
      </dgm:t>
    </dgm:pt>
    <dgm:pt modelId="{D14A246F-0949-4209-B3BE-E003B19717A0}" type="parTrans" cxnId="{73475A68-F318-4F68-95EF-433DEA773A56}">
      <dgm:prSet/>
      <dgm:spPr/>
      <dgm:t>
        <a:bodyPr/>
        <a:lstStyle/>
        <a:p>
          <a:endParaRPr lang="en-US"/>
        </a:p>
      </dgm:t>
    </dgm:pt>
    <dgm:pt modelId="{FDD31E27-57B2-4F69-A19A-477AE0095BEB}" type="sibTrans" cxnId="{73475A68-F318-4F68-95EF-433DEA773A56}">
      <dgm:prSet/>
      <dgm:spPr/>
      <dgm:t>
        <a:bodyPr/>
        <a:lstStyle/>
        <a:p>
          <a:endParaRPr lang="en-US"/>
        </a:p>
      </dgm:t>
    </dgm:pt>
    <dgm:pt modelId="{DA104C02-889D-4F6F-9690-EAAAFB3576E6}">
      <dgm:prSet/>
      <dgm:spPr/>
      <dgm:t>
        <a:bodyPr/>
        <a:lstStyle/>
        <a:p>
          <a:r>
            <a:rPr lang="en-US"/>
            <a:t>APPR Resolution</a:t>
          </a:r>
        </a:p>
      </dgm:t>
    </dgm:pt>
    <dgm:pt modelId="{131C8B7B-4918-4881-9EBB-14DA3CE4C7CD}" type="parTrans" cxnId="{8C97B371-FB11-4767-9B6B-64DDA2BDFE99}">
      <dgm:prSet/>
      <dgm:spPr/>
      <dgm:t>
        <a:bodyPr/>
        <a:lstStyle/>
        <a:p>
          <a:endParaRPr lang="en-US"/>
        </a:p>
      </dgm:t>
    </dgm:pt>
    <dgm:pt modelId="{63DA6405-04F4-4BDF-A790-D8333FC9639A}" type="sibTrans" cxnId="{8C97B371-FB11-4767-9B6B-64DDA2BDFE99}">
      <dgm:prSet/>
      <dgm:spPr/>
      <dgm:t>
        <a:bodyPr/>
        <a:lstStyle/>
        <a:p>
          <a:endParaRPr lang="en-US"/>
        </a:p>
      </dgm:t>
    </dgm:pt>
    <dgm:pt modelId="{5700E275-63AF-47B6-A030-58391118017C}">
      <dgm:prSet/>
      <dgm:spPr/>
      <dgm:t>
        <a:bodyPr/>
        <a:lstStyle/>
        <a:p>
          <a:r>
            <a:rPr lang="en-US"/>
            <a:t>Grievances</a:t>
          </a:r>
        </a:p>
      </dgm:t>
    </dgm:pt>
    <dgm:pt modelId="{651490BE-8025-42D8-BB1F-4F3EC30FAC28}" type="parTrans" cxnId="{2168D8BC-2C3D-42CC-A5B1-ADBCF2DA656F}">
      <dgm:prSet/>
      <dgm:spPr/>
      <dgm:t>
        <a:bodyPr/>
        <a:lstStyle/>
        <a:p>
          <a:endParaRPr lang="en-US"/>
        </a:p>
      </dgm:t>
    </dgm:pt>
    <dgm:pt modelId="{3CC48E6C-0FDA-450E-AD1A-4ECF74DA3730}" type="sibTrans" cxnId="{2168D8BC-2C3D-42CC-A5B1-ADBCF2DA656F}">
      <dgm:prSet/>
      <dgm:spPr/>
      <dgm:t>
        <a:bodyPr/>
        <a:lstStyle/>
        <a:p>
          <a:endParaRPr lang="en-US"/>
        </a:p>
      </dgm:t>
    </dgm:pt>
    <dgm:pt modelId="{C38F47B5-2916-4A09-8BD2-2BB4F7EECAD4}">
      <dgm:prSet/>
      <dgm:spPr/>
      <dgm:t>
        <a:bodyPr/>
        <a:lstStyle/>
        <a:p>
          <a:r>
            <a:rPr lang="en-US"/>
            <a:t>Tenure</a:t>
          </a:r>
        </a:p>
      </dgm:t>
    </dgm:pt>
    <dgm:pt modelId="{7B60EDDB-E538-456E-AD26-87EDAF081C62}" type="parTrans" cxnId="{ADCD6FE9-D095-46BD-84F1-CEE7D8BCD5B9}">
      <dgm:prSet/>
      <dgm:spPr/>
      <dgm:t>
        <a:bodyPr/>
        <a:lstStyle/>
        <a:p>
          <a:endParaRPr lang="en-US"/>
        </a:p>
      </dgm:t>
    </dgm:pt>
    <dgm:pt modelId="{E213D0EF-1855-49DF-83F0-7BB04F84FA2C}" type="sibTrans" cxnId="{ADCD6FE9-D095-46BD-84F1-CEE7D8BCD5B9}">
      <dgm:prSet/>
      <dgm:spPr/>
      <dgm:t>
        <a:bodyPr/>
        <a:lstStyle/>
        <a:p>
          <a:endParaRPr lang="en-US"/>
        </a:p>
      </dgm:t>
    </dgm:pt>
    <dgm:pt modelId="{299D7B2C-3505-471F-AFDE-F24C3BC2DE91}">
      <dgm:prSet/>
      <dgm:spPr/>
      <dgm:t>
        <a:bodyPr/>
        <a:lstStyle/>
        <a:p>
          <a:r>
            <a:rPr lang="en-US"/>
            <a:t>District Liaison</a:t>
          </a:r>
        </a:p>
      </dgm:t>
    </dgm:pt>
    <dgm:pt modelId="{A4B22E43-BB9E-4E77-8A16-30D1D8DF095C}" type="parTrans" cxnId="{121D8DF2-2F79-490E-832C-DAB11884804A}">
      <dgm:prSet/>
      <dgm:spPr/>
      <dgm:t>
        <a:bodyPr/>
        <a:lstStyle/>
        <a:p>
          <a:endParaRPr lang="en-US"/>
        </a:p>
      </dgm:t>
    </dgm:pt>
    <dgm:pt modelId="{9FBC7F23-0ACA-41E0-AE4F-729F3EB3237A}" type="sibTrans" cxnId="{121D8DF2-2F79-490E-832C-DAB11884804A}">
      <dgm:prSet/>
      <dgm:spPr/>
      <dgm:t>
        <a:bodyPr/>
        <a:lstStyle/>
        <a:p>
          <a:endParaRPr lang="en-US"/>
        </a:p>
      </dgm:t>
    </dgm:pt>
    <dgm:pt modelId="{3ABB7FAF-D3D0-431D-AC38-1208CBE26921}">
      <dgm:prSet/>
      <dgm:spPr/>
      <dgm:t>
        <a:bodyPr/>
        <a:lstStyle/>
        <a:p>
          <a:r>
            <a:rPr lang="en-US"/>
            <a:t>Surveys Secondary &amp; Elementary</a:t>
          </a:r>
        </a:p>
      </dgm:t>
    </dgm:pt>
    <dgm:pt modelId="{E53EE2C5-6111-49E5-AA2E-96A774E33A14}" type="parTrans" cxnId="{1D1A9D27-971F-4328-8E20-4BC645632C16}">
      <dgm:prSet/>
      <dgm:spPr/>
      <dgm:t>
        <a:bodyPr/>
        <a:lstStyle/>
        <a:p>
          <a:endParaRPr lang="en-US"/>
        </a:p>
      </dgm:t>
    </dgm:pt>
    <dgm:pt modelId="{E6DC78AD-D697-42DE-872A-E4BE204C878E}" type="sibTrans" cxnId="{1D1A9D27-971F-4328-8E20-4BC645632C16}">
      <dgm:prSet/>
      <dgm:spPr/>
      <dgm:t>
        <a:bodyPr/>
        <a:lstStyle/>
        <a:p>
          <a:endParaRPr lang="en-US"/>
        </a:p>
      </dgm:t>
    </dgm:pt>
    <dgm:pt modelId="{3694E97F-066E-4CE6-BC11-4A5926F28231}">
      <dgm:prSet/>
      <dgm:spPr/>
      <dgm:t>
        <a:bodyPr/>
        <a:lstStyle/>
        <a:p>
          <a:r>
            <a:rPr lang="en-US"/>
            <a:t>Thank you!</a:t>
          </a:r>
        </a:p>
      </dgm:t>
    </dgm:pt>
    <dgm:pt modelId="{DCB0C172-23C8-49F9-99F8-B5F301F08001}" type="parTrans" cxnId="{4F91CF1C-173A-4033-9BFC-7D9BE8D31C3D}">
      <dgm:prSet/>
      <dgm:spPr/>
      <dgm:t>
        <a:bodyPr/>
        <a:lstStyle/>
        <a:p>
          <a:endParaRPr lang="en-US"/>
        </a:p>
      </dgm:t>
    </dgm:pt>
    <dgm:pt modelId="{F49B26AB-D66A-4A93-897B-326158C15FEE}" type="sibTrans" cxnId="{4F91CF1C-173A-4033-9BFC-7D9BE8D31C3D}">
      <dgm:prSet/>
      <dgm:spPr/>
      <dgm:t>
        <a:bodyPr/>
        <a:lstStyle/>
        <a:p>
          <a:endParaRPr lang="en-US"/>
        </a:p>
      </dgm:t>
    </dgm:pt>
    <dgm:pt modelId="{86A51908-B756-4C5D-B399-C2B319606013}">
      <dgm:prSet/>
      <dgm:spPr/>
      <dgm:t>
        <a:bodyPr/>
        <a:lstStyle/>
        <a:p>
          <a:r>
            <a:rPr lang="en-US"/>
            <a:t>March on the 6</a:t>
          </a:r>
          <a:r>
            <a:rPr lang="en-US" baseline="30000"/>
            <a:t>th</a:t>
          </a:r>
          <a:r>
            <a:rPr lang="en-US"/>
            <a:t> for Tier 6 /Fix Tier 6 &amp; Vote COPE</a:t>
          </a:r>
        </a:p>
      </dgm:t>
    </dgm:pt>
    <dgm:pt modelId="{A4579C04-3E27-4018-95B3-442659705B65}" type="parTrans" cxnId="{19889BAA-4C49-4688-8A5A-326BBF3786F1}">
      <dgm:prSet/>
      <dgm:spPr/>
      <dgm:t>
        <a:bodyPr/>
        <a:lstStyle/>
        <a:p>
          <a:endParaRPr lang="en-US"/>
        </a:p>
      </dgm:t>
    </dgm:pt>
    <dgm:pt modelId="{25A40709-1500-452B-98A7-3BB5B3CFB24C}" type="sibTrans" cxnId="{19889BAA-4C49-4688-8A5A-326BBF3786F1}">
      <dgm:prSet/>
      <dgm:spPr/>
      <dgm:t>
        <a:bodyPr/>
        <a:lstStyle/>
        <a:p>
          <a:endParaRPr lang="en-US"/>
        </a:p>
      </dgm:t>
    </dgm:pt>
    <dgm:pt modelId="{B46CF02D-D575-2A48-BF38-2176D42170F0}" type="pres">
      <dgm:prSet presAssocID="{3910A760-0804-46C9-BC8F-0406D6CC7C97}" presName="linear" presStyleCnt="0">
        <dgm:presLayoutVars>
          <dgm:animLvl val="lvl"/>
          <dgm:resizeHandles val="exact"/>
        </dgm:presLayoutVars>
      </dgm:prSet>
      <dgm:spPr/>
    </dgm:pt>
    <dgm:pt modelId="{CBB2BB0E-3E17-294D-B2D8-6C20320FC3BB}" type="pres">
      <dgm:prSet presAssocID="{66258D81-25B5-4E2C-ABD8-C77AD196B15A}" presName="parentText" presStyleLbl="node1" presStyleIdx="0" presStyleCnt="8">
        <dgm:presLayoutVars>
          <dgm:chMax val="0"/>
          <dgm:bulletEnabled val="1"/>
        </dgm:presLayoutVars>
      </dgm:prSet>
      <dgm:spPr/>
    </dgm:pt>
    <dgm:pt modelId="{86ADC5DD-2073-C043-83AE-71912E90C483}" type="pres">
      <dgm:prSet presAssocID="{FDD31E27-57B2-4F69-A19A-477AE0095BEB}" presName="spacer" presStyleCnt="0"/>
      <dgm:spPr/>
    </dgm:pt>
    <dgm:pt modelId="{C8400143-1207-4941-8CC9-0F2E561E8ED1}" type="pres">
      <dgm:prSet presAssocID="{DA104C02-889D-4F6F-9690-EAAAFB3576E6}" presName="parentText" presStyleLbl="node1" presStyleIdx="1" presStyleCnt="8">
        <dgm:presLayoutVars>
          <dgm:chMax val="0"/>
          <dgm:bulletEnabled val="1"/>
        </dgm:presLayoutVars>
      </dgm:prSet>
      <dgm:spPr/>
    </dgm:pt>
    <dgm:pt modelId="{C1C6BE41-BE71-3542-80AF-04F6434E2148}" type="pres">
      <dgm:prSet presAssocID="{63DA6405-04F4-4BDF-A790-D8333FC9639A}" presName="spacer" presStyleCnt="0"/>
      <dgm:spPr/>
    </dgm:pt>
    <dgm:pt modelId="{3CB454C4-A5F4-7346-8F68-2039F01C3C87}" type="pres">
      <dgm:prSet presAssocID="{5700E275-63AF-47B6-A030-58391118017C}" presName="parentText" presStyleLbl="node1" presStyleIdx="2" presStyleCnt="8">
        <dgm:presLayoutVars>
          <dgm:chMax val="0"/>
          <dgm:bulletEnabled val="1"/>
        </dgm:presLayoutVars>
      </dgm:prSet>
      <dgm:spPr/>
    </dgm:pt>
    <dgm:pt modelId="{D37B1431-0C9F-D14E-8246-BD5254625B45}" type="pres">
      <dgm:prSet presAssocID="{3CC48E6C-0FDA-450E-AD1A-4ECF74DA3730}" presName="spacer" presStyleCnt="0"/>
      <dgm:spPr/>
    </dgm:pt>
    <dgm:pt modelId="{0F72E191-ECD7-1640-8E80-6FE7684FE40F}" type="pres">
      <dgm:prSet presAssocID="{C38F47B5-2916-4A09-8BD2-2BB4F7EECAD4}" presName="parentText" presStyleLbl="node1" presStyleIdx="3" presStyleCnt="8">
        <dgm:presLayoutVars>
          <dgm:chMax val="0"/>
          <dgm:bulletEnabled val="1"/>
        </dgm:presLayoutVars>
      </dgm:prSet>
      <dgm:spPr/>
    </dgm:pt>
    <dgm:pt modelId="{2992BB02-9F2F-6C48-8C89-3779B9FDFB93}" type="pres">
      <dgm:prSet presAssocID="{E213D0EF-1855-49DF-83F0-7BB04F84FA2C}" presName="spacer" presStyleCnt="0"/>
      <dgm:spPr/>
    </dgm:pt>
    <dgm:pt modelId="{3614B429-8EDD-B84E-9DFC-BEC52C0FD746}" type="pres">
      <dgm:prSet presAssocID="{299D7B2C-3505-471F-AFDE-F24C3BC2DE91}" presName="parentText" presStyleLbl="node1" presStyleIdx="4" presStyleCnt="8">
        <dgm:presLayoutVars>
          <dgm:chMax val="0"/>
          <dgm:bulletEnabled val="1"/>
        </dgm:presLayoutVars>
      </dgm:prSet>
      <dgm:spPr/>
    </dgm:pt>
    <dgm:pt modelId="{CF7E678B-1941-994A-948D-22A28688C022}" type="pres">
      <dgm:prSet presAssocID="{9FBC7F23-0ACA-41E0-AE4F-729F3EB3237A}" presName="spacer" presStyleCnt="0"/>
      <dgm:spPr/>
    </dgm:pt>
    <dgm:pt modelId="{2D65A41C-259E-914F-91B8-01DDA5B080E6}" type="pres">
      <dgm:prSet presAssocID="{3ABB7FAF-D3D0-431D-AC38-1208CBE26921}" presName="parentText" presStyleLbl="node1" presStyleIdx="5" presStyleCnt="8">
        <dgm:presLayoutVars>
          <dgm:chMax val="0"/>
          <dgm:bulletEnabled val="1"/>
        </dgm:presLayoutVars>
      </dgm:prSet>
      <dgm:spPr/>
    </dgm:pt>
    <dgm:pt modelId="{1DBC04DE-1695-5F47-90FD-56C896E08411}" type="pres">
      <dgm:prSet presAssocID="{E6DC78AD-D697-42DE-872A-E4BE204C878E}" presName="spacer" presStyleCnt="0"/>
      <dgm:spPr/>
    </dgm:pt>
    <dgm:pt modelId="{05233483-E240-CB4C-AD00-23863CC25F73}" type="pres">
      <dgm:prSet presAssocID="{3694E97F-066E-4CE6-BC11-4A5926F28231}" presName="parentText" presStyleLbl="node1" presStyleIdx="6" presStyleCnt="8">
        <dgm:presLayoutVars>
          <dgm:chMax val="0"/>
          <dgm:bulletEnabled val="1"/>
        </dgm:presLayoutVars>
      </dgm:prSet>
      <dgm:spPr/>
    </dgm:pt>
    <dgm:pt modelId="{E36E5C37-2090-0E45-AC85-62D6E54111D0}" type="pres">
      <dgm:prSet presAssocID="{F49B26AB-D66A-4A93-897B-326158C15FEE}" presName="spacer" presStyleCnt="0"/>
      <dgm:spPr/>
    </dgm:pt>
    <dgm:pt modelId="{3A856FB9-BB18-204D-AD43-1CE0D79E4BBD}" type="pres">
      <dgm:prSet presAssocID="{86A51908-B756-4C5D-B399-C2B319606013}" presName="parentText" presStyleLbl="node1" presStyleIdx="7" presStyleCnt="8">
        <dgm:presLayoutVars>
          <dgm:chMax val="0"/>
          <dgm:bulletEnabled val="1"/>
        </dgm:presLayoutVars>
      </dgm:prSet>
      <dgm:spPr/>
    </dgm:pt>
  </dgm:ptLst>
  <dgm:cxnLst>
    <dgm:cxn modelId="{4F91CF1C-173A-4033-9BFC-7D9BE8D31C3D}" srcId="{3910A760-0804-46C9-BC8F-0406D6CC7C97}" destId="{3694E97F-066E-4CE6-BC11-4A5926F28231}" srcOrd="6" destOrd="0" parTransId="{DCB0C172-23C8-49F9-99F8-B5F301F08001}" sibTransId="{F49B26AB-D66A-4A93-897B-326158C15FEE}"/>
    <dgm:cxn modelId="{B4FF4327-E01B-1243-AF12-8EB463D4E1D1}" type="presOf" srcId="{5700E275-63AF-47B6-A030-58391118017C}" destId="{3CB454C4-A5F4-7346-8F68-2039F01C3C87}" srcOrd="0" destOrd="0" presId="urn:microsoft.com/office/officeart/2005/8/layout/vList2"/>
    <dgm:cxn modelId="{1D1A9D27-971F-4328-8E20-4BC645632C16}" srcId="{3910A760-0804-46C9-BC8F-0406D6CC7C97}" destId="{3ABB7FAF-D3D0-431D-AC38-1208CBE26921}" srcOrd="5" destOrd="0" parTransId="{E53EE2C5-6111-49E5-AA2E-96A774E33A14}" sibTransId="{E6DC78AD-D697-42DE-872A-E4BE204C878E}"/>
    <dgm:cxn modelId="{CB95AF3F-2E62-0740-903E-733DBCBCA912}" type="presOf" srcId="{66258D81-25B5-4E2C-ABD8-C77AD196B15A}" destId="{CBB2BB0E-3E17-294D-B2D8-6C20320FC3BB}" srcOrd="0" destOrd="0" presId="urn:microsoft.com/office/officeart/2005/8/layout/vList2"/>
    <dgm:cxn modelId="{0394B852-B7EF-514D-B880-EC4AADBD2EE3}" type="presOf" srcId="{C38F47B5-2916-4A09-8BD2-2BB4F7EECAD4}" destId="{0F72E191-ECD7-1640-8E80-6FE7684FE40F}" srcOrd="0" destOrd="0" presId="urn:microsoft.com/office/officeart/2005/8/layout/vList2"/>
    <dgm:cxn modelId="{FA18A65D-0F24-EB43-9D63-4F07409FBDE7}" type="presOf" srcId="{3ABB7FAF-D3D0-431D-AC38-1208CBE26921}" destId="{2D65A41C-259E-914F-91B8-01DDA5B080E6}" srcOrd="0" destOrd="0" presId="urn:microsoft.com/office/officeart/2005/8/layout/vList2"/>
    <dgm:cxn modelId="{73475A68-F318-4F68-95EF-433DEA773A56}" srcId="{3910A760-0804-46C9-BC8F-0406D6CC7C97}" destId="{66258D81-25B5-4E2C-ABD8-C77AD196B15A}" srcOrd="0" destOrd="0" parTransId="{D14A246F-0949-4209-B3BE-E003B19717A0}" sibTransId="{FDD31E27-57B2-4F69-A19A-477AE0095BEB}"/>
    <dgm:cxn modelId="{8C97B371-FB11-4767-9B6B-64DDA2BDFE99}" srcId="{3910A760-0804-46C9-BC8F-0406D6CC7C97}" destId="{DA104C02-889D-4F6F-9690-EAAAFB3576E6}" srcOrd="1" destOrd="0" parTransId="{131C8B7B-4918-4881-9EBB-14DA3CE4C7CD}" sibTransId="{63DA6405-04F4-4BDF-A790-D8333FC9639A}"/>
    <dgm:cxn modelId="{79D7A09A-65D4-AD4F-BE98-2CFF06A9FDE2}" type="presOf" srcId="{299D7B2C-3505-471F-AFDE-F24C3BC2DE91}" destId="{3614B429-8EDD-B84E-9DFC-BEC52C0FD746}" srcOrd="0" destOrd="0" presId="urn:microsoft.com/office/officeart/2005/8/layout/vList2"/>
    <dgm:cxn modelId="{19889BAA-4C49-4688-8A5A-326BBF3786F1}" srcId="{3910A760-0804-46C9-BC8F-0406D6CC7C97}" destId="{86A51908-B756-4C5D-B399-C2B319606013}" srcOrd="7" destOrd="0" parTransId="{A4579C04-3E27-4018-95B3-442659705B65}" sibTransId="{25A40709-1500-452B-98A7-3BB5B3CFB24C}"/>
    <dgm:cxn modelId="{2168D8BC-2C3D-42CC-A5B1-ADBCF2DA656F}" srcId="{3910A760-0804-46C9-BC8F-0406D6CC7C97}" destId="{5700E275-63AF-47B6-A030-58391118017C}" srcOrd="2" destOrd="0" parTransId="{651490BE-8025-42D8-BB1F-4F3EC30FAC28}" sibTransId="{3CC48E6C-0FDA-450E-AD1A-4ECF74DA3730}"/>
    <dgm:cxn modelId="{89008FBD-9A79-3148-8169-63D4A1CAFDED}" type="presOf" srcId="{3910A760-0804-46C9-BC8F-0406D6CC7C97}" destId="{B46CF02D-D575-2A48-BF38-2176D42170F0}" srcOrd="0" destOrd="0" presId="urn:microsoft.com/office/officeart/2005/8/layout/vList2"/>
    <dgm:cxn modelId="{7E5428DA-A6B7-D246-AEF2-F51DB6A4E64E}" type="presOf" srcId="{DA104C02-889D-4F6F-9690-EAAAFB3576E6}" destId="{C8400143-1207-4941-8CC9-0F2E561E8ED1}" srcOrd="0" destOrd="0" presId="urn:microsoft.com/office/officeart/2005/8/layout/vList2"/>
    <dgm:cxn modelId="{FC3AA5DE-5E87-AB42-A7A7-9B42EBA0CB89}" type="presOf" srcId="{86A51908-B756-4C5D-B399-C2B319606013}" destId="{3A856FB9-BB18-204D-AD43-1CE0D79E4BBD}" srcOrd="0" destOrd="0" presId="urn:microsoft.com/office/officeart/2005/8/layout/vList2"/>
    <dgm:cxn modelId="{2D8932E3-4B00-DB43-8032-F61D155AE785}" type="presOf" srcId="{3694E97F-066E-4CE6-BC11-4A5926F28231}" destId="{05233483-E240-CB4C-AD00-23863CC25F73}" srcOrd="0" destOrd="0" presId="urn:microsoft.com/office/officeart/2005/8/layout/vList2"/>
    <dgm:cxn modelId="{ADCD6FE9-D095-46BD-84F1-CEE7D8BCD5B9}" srcId="{3910A760-0804-46C9-BC8F-0406D6CC7C97}" destId="{C38F47B5-2916-4A09-8BD2-2BB4F7EECAD4}" srcOrd="3" destOrd="0" parTransId="{7B60EDDB-E538-456E-AD26-87EDAF081C62}" sibTransId="{E213D0EF-1855-49DF-83F0-7BB04F84FA2C}"/>
    <dgm:cxn modelId="{121D8DF2-2F79-490E-832C-DAB11884804A}" srcId="{3910A760-0804-46C9-BC8F-0406D6CC7C97}" destId="{299D7B2C-3505-471F-AFDE-F24C3BC2DE91}" srcOrd="4" destOrd="0" parTransId="{A4B22E43-BB9E-4E77-8A16-30D1D8DF095C}" sibTransId="{9FBC7F23-0ACA-41E0-AE4F-729F3EB3237A}"/>
    <dgm:cxn modelId="{A4CC46B1-4105-4D41-B56D-CF6CB9388DF4}" type="presParOf" srcId="{B46CF02D-D575-2A48-BF38-2176D42170F0}" destId="{CBB2BB0E-3E17-294D-B2D8-6C20320FC3BB}" srcOrd="0" destOrd="0" presId="urn:microsoft.com/office/officeart/2005/8/layout/vList2"/>
    <dgm:cxn modelId="{08109A03-FA93-2A4F-BE7E-45336D073EDA}" type="presParOf" srcId="{B46CF02D-D575-2A48-BF38-2176D42170F0}" destId="{86ADC5DD-2073-C043-83AE-71912E90C483}" srcOrd="1" destOrd="0" presId="urn:microsoft.com/office/officeart/2005/8/layout/vList2"/>
    <dgm:cxn modelId="{84F95BB7-2951-784B-A079-F7580F8689BF}" type="presParOf" srcId="{B46CF02D-D575-2A48-BF38-2176D42170F0}" destId="{C8400143-1207-4941-8CC9-0F2E561E8ED1}" srcOrd="2" destOrd="0" presId="urn:microsoft.com/office/officeart/2005/8/layout/vList2"/>
    <dgm:cxn modelId="{ED646A35-5049-BC44-88B4-23B0F4BA60F4}" type="presParOf" srcId="{B46CF02D-D575-2A48-BF38-2176D42170F0}" destId="{C1C6BE41-BE71-3542-80AF-04F6434E2148}" srcOrd="3" destOrd="0" presId="urn:microsoft.com/office/officeart/2005/8/layout/vList2"/>
    <dgm:cxn modelId="{CD51B801-7B4A-E94D-BEFE-C1A406DEB16C}" type="presParOf" srcId="{B46CF02D-D575-2A48-BF38-2176D42170F0}" destId="{3CB454C4-A5F4-7346-8F68-2039F01C3C87}" srcOrd="4" destOrd="0" presId="urn:microsoft.com/office/officeart/2005/8/layout/vList2"/>
    <dgm:cxn modelId="{FF55FD88-840E-9D46-B31B-356FDD5CBDF4}" type="presParOf" srcId="{B46CF02D-D575-2A48-BF38-2176D42170F0}" destId="{D37B1431-0C9F-D14E-8246-BD5254625B45}" srcOrd="5" destOrd="0" presId="urn:microsoft.com/office/officeart/2005/8/layout/vList2"/>
    <dgm:cxn modelId="{21A78477-62D8-2144-84DE-4D11FAC2F49C}" type="presParOf" srcId="{B46CF02D-D575-2A48-BF38-2176D42170F0}" destId="{0F72E191-ECD7-1640-8E80-6FE7684FE40F}" srcOrd="6" destOrd="0" presId="urn:microsoft.com/office/officeart/2005/8/layout/vList2"/>
    <dgm:cxn modelId="{FDCDE2D2-684B-D943-AE82-FA087F4BED7B}" type="presParOf" srcId="{B46CF02D-D575-2A48-BF38-2176D42170F0}" destId="{2992BB02-9F2F-6C48-8C89-3779B9FDFB93}" srcOrd="7" destOrd="0" presId="urn:microsoft.com/office/officeart/2005/8/layout/vList2"/>
    <dgm:cxn modelId="{741662A0-2B8C-CB4C-9DFE-3A93BC3483FC}" type="presParOf" srcId="{B46CF02D-D575-2A48-BF38-2176D42170F0}" destId="{3614B429-8EDD-B84E-9DFC-BEC52C0FD746}" srcOrd="8" destOrd="0" presId="urn:microsoft.com/office/officeart/2005/8/layout/vList2"/>
    <dgm:cxn modelId="{1289FCBA-BB2A-2D48-AED4-53717E704BBF}" type="presParOf" srcId="{B46CF02D-D575-2A48-BF38-2176D42170F0}" destId="{CF7E678B-1941-994A-948D-22A28688C022}" srcOrd="9" destOrd="0" presId="urn:microsoft.com/office/officeart/2005/8/layout/vList2"/>
    <dgm:cxn modelId="{67527437-C761-874B-94B7-0F2E08F2890A}" type="presParOf" srcId="{B46CF02D-D575-2A48-BF38-2176D42170F0}" destId="{2D65A41C-259E-914F-91B8-01DDA5B080E6}" srcOrd="10" destOrd="0" presId="urn:microsoft.com/office/officeart/2005/8/layout/vList2"/>
    <dgm:cxn modelId="{561800FB-6A5F-FF49-B30C-5059415DEDD6}" type="presParOf" srcId="{B46CF02D-D575-2A48-BF38-2176D42170F0}" destId="{1DBC04DE-1695-5F47-90FD-56C896E08411}" srcOrd="11" destOrd="0" presId="urn:microsoft.com/office/officeart/2005/8/layout/vList2"/>
    <dgm:cxn modelId="{101DF6A1-61B6-B140-BD4D-4D6ED1DA9996}" type="presParOf" srcId="{B46CF02D-D575-2A48-BF38-2176D42170F0}" destId="{05233483-E240-CB4C-AD00-23863CC25F73}" srcOrd="12" destOrd="0" presId="urn:microsoft.com/office/officeart/2005/8/layout/vList2"/>
    <dgm:cxn modelId="{F4C831EB-2308-5E40-B419-7FCDDC27D045}" type="presParOf" srcId="{B46CF02D-D575-2A48-BF38-2176D42170F0}" destId="{E36E5C37-2090-0E45-AC85-62D6E54111D0}" srcOrd="13" destOrd="0" presId="urn:microsoft.com/office/officeart/2005/8/layout/vList2"/>
    <dgm:cxn modelId="{9F73AB1B-3A37-194D-99E7-1EC3E2EE5ACA}" type="presParOf" srcId="{B46CF02D-D575-2A48-BF38-2176D42170F0}" destId="{3A856FB9-BB18-204D-AD43-1CE0D79E4BB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AD959-046A-4B78-B495-7A23D95A0034}"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B12F513-BCB8-45B5-8488-606AF38C13CC}">
      <dgm:prSet/>
      <dgm:spPr/>
      <dgm:t>
        <a:bodyPr/>
        <a:lstStyle/>
        <a:p>
          <a:r>
            <a:rPr lang="en-US" b="1"/>
            <a:t>Amy Torres</a:t>
          </a:r>
          <a:r>
            <a:rPr lang="en-US"/>
            <a:t>, School Counselor, Middle School – Eastview, effective 1/5/24</a:t>
          </a:r>
        </a:p>
      </dgm:t>
    </dgm:pt>
    <dgm:pt modelId="{2BB72A66-416D-40D8-9F18-9FF0ED3F05A8}" type="parTrans" cxnId="{8E373CD6-EA25-44BC-8356-C4B35B5FB2AE}">
      <dgm:prSet/>
      <dgm:spPr/>
      <dgm:t>
        <a:bodyPr/>
        <a:lstStyle/>
        <a:p>
          <a:endParaRPr lang="en-US"/>
        </a:p>
      </dgm:t>
    </dgm:pt>
    <dgm:pt modelId="{182AA8CF-6E95-4E77-A0A8-B912A77FB91E}" type="sibTrans" cxnId="{8E373CD6-EA25-44BC-8356-C4B35B5FB2AE}">
      <dgm:prSet/>
      <dgm:spPr/>
      <dgm:t>
        <a:bodyPr/>
        <a:lstStyle/>
        <a:p>
          <a:endParaRPr lang="en-US"/>
        </a:p>
      </dgm:t>
    </dgm:pt>
    <dgm:pt modelId="{1A0A40F3-1ACF-4E47-9C7D-142192FDD532}">
      <dgm:prSet/>
      <dgm:spPr/>
      <dgm:t>
        <a:bodyPr/>
        <a:lstStyle/>
        <a:p>
          <a:r>
            <a:rPr lang="en-US" b="1"/>
            <a:t>Michelle Bason</a:t>
          </a:r>
          <a:r>
            <a:rPr lang="en-US"/>
            <a:t>, School Counselor, High School, effective 1/13/24</a:t>
          </a:r>
        </a:p>
      </dgm:t>
    </dgm:pt>
    <dgm:pt modelId="{D235E249-C02B-4AE8-9AC7-71FE99928F37}" type="parTrans" cxnId="{CA989DF6-335C-4818-8A5B-F4572EE5FAFA}">
      <dgm:prSet/>
      <dgm:spPr/>
      <dgm:t>
        <a:bodyPr/>
        <a:lstStyle/>
        <a:p>
          <a:endParaRPr lang="en-US"/>
        </a:p>
      </dgm:t>
    </dgm:pt>
    <dgm:pt modelId="{0D40F3A8-8908-40E9-BE82-7BA8C403F217}" type="sibTrans" cxnId="{CA989DF6-335C-4818-8A5B-F4572EE5FAFA}">
      <dgm:prSet/>
      <dgm:spPr/>
      <dgm:t>
        <a:bodyPr/>
        <a:lstStyle/>
        <a:p>
          <a:endParaRPr lang="en-US"/>
        </a:p>
      </dgm:t>
    </dgm:pt>
    <dgm:pt modelId="{1B3AA49B-261B-4DC8-964A-27E7F64A0E59}">
      <dgm:prSet/>
      <dgm:spPr/>
      <dgm:t>
        <a:bodyPr/>
        <a:lstStyle/>
        <a:p>
          <a:r>
            <a:rPr lang="en-US" b="1"/>
            <a:t>Vicky School-Mendez</a:t>
          </a:r>
          <a:r>
            <a:rPr lang="en-US"/>
            <a:t>, Elementary Education Teacher, Post Road School, 1/29/24</a:t>
          </a:r>
        </a:p>
      </dgm:t>
    </dgm:pt>
    <dgm:pt modelId="{577D1201-5389-4AA1-9F2B-847957A404B5}" type="parTrans" cxnId="{965B875B-7CB2-43A9-9542-EDA014A37885}">
      <dgm:prSet/>
      <dgm:spPr/>
      <dgm:t>
        <a:bodyPr/>
        <a:lstStyle/>
        <a:p>
          <a:endParaRPr lang="en-US"/>
        </a:p>
      </dgm:t>
    </dgm:pt>
    <dgm:pt modelId="{C76369E8-D9C3-4C29-9B63-778C12F3726A}" type="sibTrans" cxnId="{965B875B-7CB2-43A9-9542-EDA014A37885}">
      <dgm:prSet/>
      <dgm:spPr/>
      <dgm:t>
        <a:bodyPr/>
        <a:lstStyle/>
        <a:p>
          <a:endParaRPr lang="en-US"/>
        </a:p>
      </dgm:t>
    </dgm:pt>
    <dgm:pt modelId="{7DCF115F-C4DA-4009-B718-8B1563790343}">
      <dgm:prSet/>
      <dgm:spPr/>
      <dgm:t>
        <a:bodyPr/>
        <a:lstStyle/>
        <a:p>
          <a:r>
            <a:rPr lang="en-US" b="1" dirty="0"/>
            <a:t>Luz </a:t>
          </a:r>
          <a:r>
            <a:rPr lang="en-US" b="1" dirty="0" err="1"/>
            <a:t>Arapa</a:t>
          </a:r>
          <a:r>
            <a:rPr lang="en-US" dirty="0"/>
            <a:t>, Elementary Education Teacher, Church Street School, effective 11/28/23</a:t>
          </a:r>
        </a:p>
      </dgm:t>
    </dgm:pt>
    <dgm:pt modelId="{3420DC38-8BFF-4AA9-BA2D-9BCD0ED913BD}" type="parTrans" cxnId="{22324D48-686C-49FF-AD41-EF29D2686204}">
      <dgm:prSet/>
      <dgm:spPr/>
      <dgm:t>
        <a:bodyPr/>
        <a:lstStyle/>
        <a:p>
          <a:endParaRPr lang="en-US"/>
        </a:p>
      </dgm:t>
    </dgm:pt>
    <dgm:pt modelId="{478E71B8-0F59-4FC2-8B37-3480DFC9A1D4}" type="sibTrans" cxnId="{22324D48-686C-49FF-AD41-EF29D2686204}">
      <dgm:prSet/>
      <dgm:spPr/>
      <dgm:t>
        <a:bodyPr/>
        <a:lstStyle/>
        <a:p>
          <a:endParaRPr lang="en-US"/>
        </a:p>
      </dgm:t>
    </dgm:pt>
    <dgm:pt modelId="{C43ACFB6-FE03-4E39-83A1-317A23E44F02}">
      <dgm:prSet/>
      <dgm:spPr/>
      <dgm:t>
        <a:bodyPr/>
        <a:lstStyle/>
        <a:p>
          <a:r>
            <a:rPr lang="en-US" b="1" dirty="0"/>
            <a:t>Megan Brannigan</a:t>
          </a:r>
          <a:r>
            <a:rPr lang="en-US" dirty="0"/>
            <a:t>, Elementary Education Teacher, Ridgeway School,  2/27/24</a:t>
          </a:r>
        </a:p>
      </dgm:t>
    </dgm:pt>
    <dgm:pt modelId="{7C1789DA-52E1-4DE5-91C1-79333D3211EA}" type="parTrans" cxnId="{32E048A2-7F52-4717-BF80-03DB7392D62B}">
      <dgm:prSet/>
      <dgm:spPr/>
      <dgm:t>
        <a:bodyPr/>
        <a:lstStyle/>
        <a:p>
          <a:endParaRPr lang="en-US"/>
        </a:p>
      </dgm:t>
    </dgm:pt>
    <dgm:pt modelId="{93D83DE0-5F7D-4668-BCB2-1E8E5BE079E8}" type="sibTrans" cxnId="{32E048A2-7F52-4717-BF80-03DB7392D62B}">
      <dgm:prSet/>
      <dgm:spPr/>
      <dgm:t>
        <a:bodyPr/>
        <a:lstStyle/>
        <a:p>
          <a:endParaRPr lang="en-US"/>
        </a:p>
      </dgm:t>
    </dgm:pt>
    <dgm:pt modelId="{E35BA5E9-E3A0-4318-9D80-C42982B5369C}">
      <dgm:prSet/>
      <dgm:spPr/>
      <dgm:t>
        <a:bodyPr/>
        <a:lstStyle/>
        <a:p>
          <a:r>
            <a:rPr lang="en-US" b="1"/>
            <a:t>Marissa Terry</a:t>
          </a:r>
          <a:r>
            <a:rPr lang="en-US"/>
            <a:t>, Elementary Education Teacher, Ridgeway School, effective 1/5/24</a:t>
          </a:r>
        </a:p>
      </dgm:t>
    </dgm:pt>
    <dgm:pt modelId="{09FBE45B-6FFD-425E-9174-A07B96EF1C17}" type="parTrans" cxnId="{7FC73087-8E74-42E3-8842-9AEB508504A2}">
      <dgm:prSet/>
      <dgm:spPr/>
      <dgm:t>
        <a:bodyPr/>
        <a:lstStyle/>
        <a:p>
          <a:endParaRPr lang="en-US"/>
        </a:p>
      </dgm:t>
    </dgm:pt>
    <dgm:pt modelId="{5268B21C-DFFE-4C79-8963-831834E13CE4}" type="sibTrans" cxnId="{7FC73087-8E74-42E3-8842-9AEB508504A2}">
      <dgm:prSet/>
      <dgm:spPr/>
      <dgm:t>
        <a:bodyPr/>
        <a:lstStyle/>
        <a:p>
          <a:endParaRPr lang="en-US"/>
        </a:p>
      </dgm:t>
    </dgm:pt>
    <dgm:pt modelId="{EFBD6761-8EBE-47EF-853B-777259BA3C0B}">
      <dgm:prSet/>
      <dgm:spPr/>
      <dgm:t>
        <a:bodyPr/>
        <a:lstStyle/>
        <a:p>
          <a:r>
            <a:rPr lang="en-US" b="1"/>
            <a:t>Robert Peeples</a:t>
          </a:r>
          <a:r>
            <a:rPr lang="en-US"/>
            <a:t>, Science, Middle School - Highlands, effective 12/5/23</a:t>
          </a:r>
        </a:p>
      </dgm:t>
    </dgm:pt>
    <dgm:pt modelId="{7A553826-1A54-486B-A978-3CE96DCB9F52}" type="parTrans" cxnId="{E3B0A06B-548C-488D-99B2-DA32ADC87B53}">
      <dgm:prSet/>
      <dgm:spPr/>
      <dgm:t>
        <a:bodyPr/>
        <a:lstStyle/>
        <a:p>
          <a:endParaRPr lang="en-US"/>
        </a:p>
      </dgm:t>
    </dgm:pt>
    <dgm:pt modelId="{7C286147-586E-4469-8CFE-94B8F16F4882}" type="sibTrans" cxnId="{E3B0A06B-548C-488D-99B2-DA32ADC87B53}">
      <dgm:prSet/>
      <dgm:spPr/>
      <dgm:t>
        <a:bodyPr/>
        <a:lstStyle/>
        <a:p>
          <a:endParaRPr lang="en-US"/>
        </a:p>
      </dgm:t>
    </dgm:pt>
    <dgm:pt modelId="{333BED0C-A5B3-40CC-8066-E2DC21ABD89F}">
      <dgm:prSet/>
      <dgm:spPr/>
      <dgm:t>
        <a:bodyPr/>
        <a:lstStyle/>
        <a:p>
          <a:r>
            <a:rPr lang="en-US" b="1"/>
            <a:t>Kirsten Calkins</a:t>
          </a:r>
          <a:r>
            <a:rPr lang="en-US"/>
            <a:t>, LOTE, High School, effective 2/5/24</a:t>
          </a:r>
        </a:p>
      </dgm:t>
    </dgm:pt>
    <dgm:pt modelId="{6B1FB3E5-7282-4FAA-B0BA-5EE712857580}" type="parTrans" cxnId="{D65DF2B7-E6CB-4816-96CD-5A73DCEB561F}">
      <dgm:prSet/>
      <dgm:spPr/>
      <dgm:t>
        <a:bodyPr/>
        <a:lstStyle/>
        <a:p>
          <a:endParaRPr lang="en-US"/>
        </a:p>
      </dgm:t>
    </dgm:pt>
    <dgm:pt modelId="{6A94D516-AC7D-407C-A144-B07A173971C1}" type="sibTrans" cxnId="{D65DF2B7-E6CB-4816-96CD-5A73DCEB561F}">
      <dgm:prSet/>
      <dgm:spPr/>
      <dgm:t>
        <a:bodyPr/>
        <a:lstStyle/>
        <a:p>
          <a:endParaRPr lang="en-US"/>
        </a:p>
      </dgm:t>
    </dgm:pt>
    <dgm:pt modelId="{6D1C029B-BBD0-1A4B-AE1F-BD559149E3E7}" type="pres">
      <dgm:prSet presAssocID="{8F7AD959-046A-4B78-B495-7A23D95A0034}" presName="linear" presStyleCnt="0">
        <dgm:presLayoutVars>
          <dgm:animLvl val="lvl"/>
          <dgm:resizeHandles val="exact"/>
        </dgm:presLayoutVars>
      </dgm:prSet>
      <dgm:spPr/>
    </dgm:pt>
    <dgm:pt modelId="{246B655F-80D6-AC4C-83EF-53DE6B16FC24}" type="pres">
      <dgm:prSet presAssocID="{DB12F513-BCB8-45B5-8488-606AF38C13CC}" presName="parentText" presStyleLbl="node1" presStyleIdx="0" presStyleCnt="8">
        <dgm:presLayoutVars>
          <dgm:chMax val="0"/>
          <dgm:bulletEnabled val="1"/>
        </dgm:presLayoutVars>
      </dgm:prSet>
      <dgm:spPr/>
    </dgm:pt>
    <dgm:pt modelId="{5EB6AD11-44F7-154E-96B1-31CA32A02DBC}" type="pres">
      <dgm:prSet presAssocID="{182AA8CF-6E95-4E77-A0A8-B912A77FB91E}" presName="spacer" presStyleCnt="0"/>
      <dgm:spPr/>
    </dgm:pt>
    <dgm:pt modelId="{FA4F6A4D-C28D-BE4C-A78E-92EA3A52C0DB}" type="pres">
      <dgm:prSet presAssocID="{1A0A40F3-1ACF-4E47-9C7D-142192FDD532}" presName="parentText" presStyleLbl="node1" presStyleIdx="1" presStyleCnt="8">
        <dgm:presLayoutVars>
          <dgm:chMax val="0"/>
          <dgm:bulletEnabled val="1"/>
        </dgm:presLayoutVars>
      </dgm:prSet>
      <dgm:spPr/>
    </dgm:pt>
    <dgm:pt modelId="{B7BF43AD-FAFB-E440-8046-7C32CBB3D867}" type="pres">
      <dgm:prSet presAssocID="{0D40F3A8-8908-40E9-BE82-7BA8C403F217}" presName="spacer" presStyleCnt="0"/>
      <dgm:spPr/>
    </dgm:pt>
    <dgm:pt modelId="{D69A04FD-F18D-A64B-87DF-068B46F4CF07}" type="pres">
      <dgm:prSet presAssocID="{1B3AA49B-261B-4DC8-964A-27E7F64A0E59}" presName="parentText" presStyleLbl="node1" presStyleIdx="2" presStyleCnt="8">
        <dgm:presLayoutVars>
          <dgm:chMax val="0"/>
          <dgm:bulletEnabled val="1"/>
        </dgm:presLayoutVars>
      </dgm:prSet>
      <dgm:spPr/>
    </dgm:pt>
    <dgm:pt modelId="{46879B49-6E97-4741-BCE1-7F47C5E366AC}" type="pres">
      <dgm:prSet presAssocID="{C76369E8-D9C3-4C29-9B63-778C12F3726A}" presName="spacer" presStyleCnt="0"/>
      <dgm:spPr/>
    </dgm:pt>
    <dgm:pt modelId="{4C4BDAE8-B6B8-C649-9690-8151FA8946FB}" type="pres">
      <dgm:prSet presAssocID="{7DCF115F-C4DA-4009-B718-8B1563790343}" presName="parentText" presStyleLbl="node1" presStyleIdx="3" presStyleCnt="8">
        <dgm:presLayoutVars>
          <dgm:chMax val="0"/>
          <dgm:bulletEnabled val="1"/>
        </dgm:presLayoutVars>
      </dgm:prSet>
      <dgm:spPr/>
    </dgm:pt>
    <dgm:pt modelId="{512B61E7-D410-0645-805F-C028C28F7149}" type="pres">
      <dgm:prSet presAssocID="{478E71B8-0F59-4FC2-8B37-3480DFC9A1D4}" presName="spacer" presStyleCnt="0"/>
      <dgm:spPr/>
    </dgm:pt>
    <dgm:pt modelId="{1E95A73F-F363-8D43-A146-A40846D4984F}" type="pres">
      <dgm:prSet presAssocID="{C43ACFB6-FE03-4E39-83A1-317A23E44F02}" presName="parentText" presStyleLbl="node1" presStyleIdx="4" presStyleCnt="8">
        <dgm:presLayoutVars>
          <dgm:chMax val="0"/>
          <dgm:bulletEnabled val="1"/>
        </dgm:presLayoutVars>
      </dgm:prSet>
      <dgm:spPr/>
    </dgm:pt>
    <dgm:pt modelId="{D265B319-2241-254C-A956-4398689D6441}" type="pres">
      <dgm:prSet presAssocID="{93D83DE0-5F7D-4668-BCB2-1E8E5BE079E8}" presName="spacer" presStyleCnt="0"/>
      <dgm:spPr/>
    </dgm:pt>
    <dgm:pt modelId="{8BD3FD6F-26AC-694B-B78D-0CB82E8FB07D}" type="pres">
      <dgm:prSet presAssocID="{E35BA5E9-E3A0-4318-9D80-C42982B5369C}" presName="parentText" presStyleLbl="node1" presStyleIdx="5" presStyleCnt="8">
        <dgm:presLayoutVars>
          <dgm:chMax val="0"/>
          <dgm:bulletEnabled val="1"/>
        </dgm:presLayoutVars>
      </dgm:prSet>
      <dgm:spPr/>
    </dgm:pt>
    <dgm:pt modelId="{2BEA5F92-CC9E-414E-9735-8ECDFC37BB8A}" type="pres">
      <dgm:prSet presAssocID="{5268B21C-DFFE-4C79-8963-831834E13CE4}" presName="spacer" presStyleCnt="0"/>
      <dgm:spPr/>
    </dgm:pt>
    <dgm:pt modelId="{D8991466-7E4A-4B4B-966D-274B25F6A423}" type="pres">
      <dgm:prSet presAssocID="{EFBD6761-8EBE-47EF-853B-777259BA3C0B}" presName="parentText" presStyleLbl="node1" presStyleIdx="6" presStyleCnt="8">
        <dgm:presLayoutVars>
          <dgm:chMax val="0"/>
          <dgm:bulletEnabled val="1"/>
        </dgm:presLayoutVars>
      </dgm:prSet>
      <dgm:spPr/>
    </dgm:pt>
    <dgm:pt modelId="{2292CEF9-76D9-3443-8A51-79D7E4E21DCD}" type="pres">
      <dgm:prSet presAssocID="{7C286147-586E-4469-8CFE-94B8F16F4882}" presName="spacer" presStyleCnt="0"/>
      <dgm:spPr/>
    </dgm:pt>
    <dgm:pt modelId="{3C9F50B5-F403-954D-AC04-ECC11E6693CF}" type="pres">
      <dgm:prSet presAssocID="{333BED0C-A5B3-40CC-8066-E2DC21ABD89F}" presName="parentText" presStyleLbl="node1" presStyleIdx="7" presStyleCnt="8">
        <dgm:presLayoutVars>
          <dgm:chMax val="0"/>
          <dgm:bulletEnabled val="1"/>
        </dgm:presLayoutVars>
      </dgm:prSet>
      <dgm:spPr/>
    </dgm:pt>
  </dgm:ptLst>
  <dgm:cxnLst>
    <dgm:cxn modelId="{E8D5D913-6B39-2545-AC33-22475B86DF44}" type="presOf" srcId="{E35BA5E9-E3A0-4318-9D80-C42982B5369C}" destId="{8BD3FD6F-26AC-694B-B78D-0CB82E8FB07D}" srcOrd="0" destOrd="0" presId="urn:microsoft.com/office/officeart/2005/8/layout/vList2"/>
    <dgm:cxn modelId="{796EBC3E-30FF-B146-B2ED-4E4C9465B236}" type="presOf" srcId="{1B3AA49B-261B-4DC8-964A-27E7F64A0E59}" destId="{D69A04FD-F18D-A64B-87DF-068B46F4CF07}" srcOrd="0" destOrd="0" presId="urn:microsoft.com/office/officeart/2005/8/layout/vList2"/>
    <dgm:cxn modelId="{22324D48-686C-49FF-AD41-EF29D2686204}" srcId="{8F7AD959-046A-4B78-B495-7A23D95A0034}" destId="{7DCF115F-C4DA-4009-B718-8B1563790343}" srcOrd="3" destOrd="0" parTransId="{3420DC38-8BFF-4AA9-BA2D-9BCD0ED913BD}" sibTransId="{478E71B8-0F59-4FC2-8B37-3480DFC9A1D4}"/>
    <dgm:cxn modelId="{7EBB4553-AECC-974F-B5D1-33C45FF3EF50}" type="presOf" srcId="{1A0A40F3-1ACF-4E47-9C7D-142192FDD532}" destId="{FA4F6A4D-C28D-BE4C-A78E-92EA3A52C0DB}" srcOrd="0" destOrd="0" presId="urn:microsoft.com/office/officeart/2005/8/layout/vList2"/>
    <dgm:cxn modelId="{965B875B-7CB2-43A9-9542-EDA014A37885}" srcId="{8F7AD959-046A-4B78-B495-7A23D95A0034}" destId="{1B3AA49B-261B-4DC8-964A-27E7F64A0E59}" srcOrd="2" destOrd="0" parTransId="{577D1201-5389-4AA1-9F2B-847957A404B5}" sibTransId="{C76369E8-D9C3-4C29-9B63-778C12F3726A}"/>
    <dgm:cxn modelId="{75790064-A213-5E4F-8590-59FEB131D1B2}" type="presOf" srcId="{C43ACFB6-FE03-4E39-83A1-317A23E44F02}" destId="{1E95A73F-F363-8D43-A146-A40846D4984F}" srcOrd="0" destOrd="0" presId="urn:microsoft.com/office/officeart/2005/8/layout/vList2"/>
    <dgm:cxn modelId="{E3B0A06B-548C-488D-99B2-DA32ADC87B53}" srcId="{8F7AD959-046A-4B78-B495-7A23D95A0034}" destId="{EFBD6761-8EBE-47EF-853B-777259BA3C0B}" srcOrd="6" destOrd="0" parTransId="{7A553826-1A54-486B-A978-3CE96DCB9F52}" sibTransId="{7C286147-586E-4469-8CFE-94B8F16F4882}"/>
    <dgm:cxn modelId="{A69F9F78-4D3C-0049-8D39-20D843D62B37}" type="presOf" srcId="{8F7AD959-046A-4B78-B495-7A23D95A0034}" destId="{6D1C029B-BBD0-1A4B-AE1F-BD559149E3E7}" srcOrd="0" destOrd="0" presId="urn:microsoft.com/office/officeart/2005/8/layout/vList2"/>
    <dgm:cxn modelId="{7FC73087-8E74-42E3-8842-9AEB508504A2}" srcId="{8F7AD959-046A-4B78-B495-7A23D95A0034}" destId="{E35BA5E9-E3A0-4318-9D80-C42982B5369C}" srcOrd="5" destOrd="0" parTransId="{09FBE45B-6FFD-425E-9174-A07B96EF1C17}" sibTransId="{5268B21C-DFFE-4C79-8963-831834E13CE4}"/>
    <dgm:cxn modelId="{32E048A2-7F52-4717-BF80-03DB7392D62B}" srcId="{8F7AD959-046A-4B78-B495-7A23D95A0034}" destId="{C43ACFB6-FE03-4E39-83A1-317A23E44F02}" srcOrd="4" destOrd="0" parTransId="{7C1789DA-52E1-4DE5-91C1-79333D3211EA}" sibTransId="{93D83DE0-5F7D-4668-BCB2-1E8E5BE079E8}"/>
    <dgm:cxn modelId="{C0909AAB-65DC-9847-A3A5-348B65ECCC94}" type="presOf" srcId="{EFBD6761-8EBE-47EF-853B-777259BA3C0B}" destId="{D8991466-7E4A-4B4B-966D-274B25F6A423}" srcOrd="0" destOrd="0" presId="urn:microsoft.com/office/officeart/2005/8/layout/vList2"/>
    <dgm:cxn modelId="{E477D6B1-443C-D348-A3B4-C40D5B9EA3C9}" type="presOf" srcId="{7DCF115F-C4DA-4009-B718-8B1563790343}" destId="{4C4BDAE8-B6B8-C649-9690-8151FA8946FB}" srcOrd="0" destOrd="0" presId="urn:microsoft.com/office/officeart/2005/8/layout/vList2"/>
    <dgm:cxn modelId="{D65DF2B7-E6CB-4816-96CD-5A73DCEB561F}" srcId="{8F7AD959-046A-4B78-B495-7A23D95A0034}" destId="{333BED0C-A5B3-40CC-8066-E2DC21ABD89F}" srcOrd="7" destOrd="0" parTransId="{6B1FB3E5-7282-4FAA-B0BA-5EE712857580}" sibTransId="{6A94D516-AC7D-407C-A144-B07A173971C1}"/>
    <dgm:cxn modelId="{F2A009D4-5F92-384E-9DD7-EAC2DB7AA450}" type="presOf" srcId="{DB12F513-BCB8-45B5-8488-606AF38C13CC}" destId="{246B655F-80D6-AC4C-83EF-53DE6B16FC24}" srcOrd="0" destOrd="0" presId="urn:microsoft.com/office/officeart/2005/8/layout/vList2"/>
    <dgm:cxn modelId="{8E373CD6-EA25-44BC-8356-C4B35B5FB2AE}" srcId="{8F7AD959-046A-4B78-B495-7A23D95A0034}" destId="{DB12F513-BCB8-45B5-8488-606AF38C13CC}" srcOrd="0" destOrd="0" parTransId="{2BB72A66-416D-40D8-9F18-9FF0ED3F05A8}" sibTransId="{182AA8CF-6E95-4E77-A0A8-B912A77FB91E}"/>
    <dgm:cxn modelId="{8D6418D7-6E01-C64D-A62B-8BE95CD63F2D}" type="presOf" srcId="{333BED0C-A5B3-40CC-8066-E2DC21ABD89F}" destId="{3C9F50B5-F403-954D-AC04-ECC11E6693CF}" srcOrd="0" destOrd="0" presId="urn:microsoft.com/office/officeart/2005/8/layout/vList2"/>
    <dgm:cxn modelId="{CA989DF6-335C-4818-8A5B-F4572EE5FAFA}" srcId="{8F7AD959-046A-4B78-B495-7A23D95A0034}" destId="{1A0A40F3-1ACF-4E47-9C7D-142192FDD532}" srcOrd="1" destOrd="0" parTransId="{D235E249-C02B-4AE8-9AC7-71FE99928F37}" sibTransId="{0D40F3A8-8908-40E9-BE82-7BA8C403F217}"/>
    <dgm:cxn modelId="{E0C0EDD4-D6DC-8C4D-AA53-4CF8E536B3F0}" type="presParOf" srcId="{6D1C029B-BBD0-1A4B-AE1F-BD559149E3E7}" destId="{246B655F-80D6-AC4C-83EF-53DE6B16FC24}" srcOrd="0" destOrd="0" presId="urn:microsoft.com/office/officeart/2005/8/layout/vList2"/>
    <dgm:cxn modelId="{277310F1-87A7-1542-8194-83F22CAC3E10}" type="presParOf" srcId="{6D1C029B-BBD0-1A4B-AE1F-BD559149E3E7}" destId="{5EB6AD11-44F7-154E-96B1-31CA32A02DBC}" srcOrd="1" destOrd="0" presId="urn:microsoft.com/office/officeart/2005/8/layout/vList2"/>
    <dgm:cxn modelId="{A52B2591-09A0-074D-92A1-3200D0DF2B95}" type="presParOf" srcId="{6D1C029B-BBD0-1A4B-AE1F-BD559149E3E7}" destId="{FA4F6A4D-C28D-BE4C-A78E-92EA3A52C0DB}" srcOrd="2" destOrd="0" presId="urn:microsoft.com/office/officeart/2005/8/layout/vList2"/>
    <dgm:cxn modelId="{F0705479-88E8-2A40-9E73-98EF37DEA7FA}" type="presParOf" srcId="{6D1C029B-BBD0-1A4B-AE1F-BD559149E3E7}" destId="{B7BF43AD-FAFB-E440-8046-7C32CBB3D867}" srcOrd="3" destOrd="0" presId="urn:microsoft.com/office/officeart/2005/8/layout/vList2"/>
    <dgm:cxn modelId="{0567D919-E419-7A49-A190-3E77949027A4}" type="presParOf" srcId="{6D1C029B-BBD0-1A4B-AE1F-BD559149E3E7}" destId="{D69A04FD-F18D-A64B-87DF-068B46F4CF07}" srcOrd="4" destOrd="0" presId="urn:microsoft.com/office/officeart/2005/8/layout/vList2"/>
    <dgm:cxn modelId="{0122FEB7-5E56-F24B-86A5-C9727CDB04C4}" type="presParOf" srcId="{6D1C029B-BBD0-1A4B-AE1F-BD559149E3E7}" destId="{46879B49-6E97-4741-BCE1-7F47C5E366AC}" srcOrd="5" destOrd="0" presId="urn:microsoft.com/office/officeart/2005/8/layout/vList2"/>
    <dgm:cxn modelId="{4A639592-F07D-264F-94E4-D4DC0A1FE736}" type="presParOf" srcId="{6D1C029B-BBD0-1A4B-AE1F-BD559149E3E7}" destId="{4C4BDAE8-B6B8-C649-9690-8151FA8946FB}" srcOrd="6" destOrd="0" presId="urn:microsoft.com/office/officeart/2005/8/layout/vList2"/>
    <dgm:cxn modelId="{019C0AA1-8A87-BC48-BA01-31387EE150CB}" type="presParOf" srcId="{6D1C029B-BBD0-1A4B-AE1F-BD559149E3E7}" destId="{512B61E7-D410-0645-805F-C028C28F7149}" srcOrd="7" destOrd="0" presId="urn:microsoft.com/office/officeart/2005/8/layout/vList2"/>
    <dgm:cxn modelId="{A2B828AD-FDF7-F142-A31D-A89F7E6FD467}" type="presParOf" srcId="{6D1C029B-BBD0-1A4B-AE1F-BD559149E3E7}" destId="{1E95A73F-F363-8D43-A146-A40846D4984F}" srcOrd="8" destOrd="0" presId="urn:microsoft.com/office/officeart/2005/8/layout/vList2"/>
    <dgm:cxn modelId="{85EFFBA1-4488-0842-8827-CAF7B348B38D}" type="presParOf" srcId="{6D1C029B-BBD0-1A4B-AE1F-BD559149E3E7}" destId="{D265B319-2241-254C-A956-4398689D6441}" srcOrd="9" destOrd="0" presId="urn:microsoft.com/office/officeart/2005/8/layout/vList2"/>
    <dgm:cxn modelId="{026C5C04-D121-B349-A88A-016004B76083}" type="presParOf" srcId="{6D1C029B-BBD0-1A4B-AE1F-BD559149E3E7}" destId="{8BD3FD6F-26AC-694B-B78D-0CB82E8FB07D}" srcOrd="10" destOrd="0" presId="urn:microsoft.com/office/officeart/2005/8/layout/vList2"/>
    <dgm:cxn modelId="{D9FC0D5D-7A6A-B740-B726-311BB6DD628A}" type="presParOf" srcId="{6D1C029B-BBD0-1A4B-AE1F-BD559149E3E7}" destId="{2BEA5F92-CC9E-414E-9735-8ECDFC37BB8A}" srcOrd="11" destOrd="0" presId="urn:microsoft.com/office/officeart/2005/8/layout/vList2"/>
    <dgm:cxn modelId="{87279A25-743A-8444-AE2D-83B493EEB539}" type="presParOf" srcId="{6D1C029B-BBD0-1A4B-AE1F-BD559149E3E7}" destId="{D8991466-7E4A-4B4B-966D-274B25F6A423}" srcOrd="12" destOrd="0" presId="urn:microsoft.com/office/officeart/2005/8/layout/vList2"/>
    <dgm:cxn modelId="{87CD6905-9761-9F49-9B75-F03E9AF452F9}" type="presParOf" srcId="{6D1C029B-BBD0-1A4B-AE1F-BD559149E3E7}" destId="{2292CEF9-76D9-3443-8A51-79D7E4E21DCD}" srcOrd="13" destOrd="0" presId="urn:microsoft.com/office/officeart/2005/8/layout/vList2"/>
    <dgm:cxn modelId="{0DF761AB-2E06-3D46-B2FB-3FE5C8A162B6}" type="presParOf" srcId="{6D1C029B-BBD0-1A4B-AE1F-BD559149E3E7}" destId="{3C9F50B5-F403-954D-AC04-ECC11E6693CF}"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2BB0E-3E17-294D-B2D8-6C20320FC3BB}">
      <dsp:nvSpPr>
        <dsp:cNvPr id="0" name=""/>
        <dsp:cNvSpPr/>
      </dsp:nvSpPr>
      <dsp:spPr>
        <a:xfrm>
          <a:off x="0" y="52118"/>
          <a:ext cx="5247340" cy="3837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Sped Updates/Health and Safety</a:t>
          </a:r>
        </a:p>
      </dsp:txBody>
      <dsp:txXfrm>
        <a:off x="18734" y="70852"/>
        <a:ext cx="5209872" cy="346292"/>
      </dsp:txXfrm>
    </dsp:sp>
    <dsp:sp modelId="{C8400143-1207-4941-8CC9-0F2E561E8ED1}">
      <dsp:nvSpPr>
        <dsp:cNvPr id="0" name=""/>
        <dsp:cNvSpPr/>
      </dsp:nvSpPr>
      <dsp:spPr>
        <a:xfrm>
          <a:off x="0" y="481958"/>
          <a:ext cx="5247340" cy="3837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APPR Resolution</a:t>
          </a:r>
        </a:p>
      </dsp:txBody>
      <dsp:txXfrm>
        <a:off x="18734" y="500692"/>
        <a:ext cx="5209872" cy="346292"/>
      </dsp:txXfrm>
    </dsp:sp>
    <dsp:sp modelId="{3CB454C4-A5F4-7346-8F68-2039F01C3C87}">
      <dsp:nvSpPr>
        <dsp:cNvPr id="0" name=""/>
        <dsp:cNvSpPr/>
      </dsp:nvSpPr>
      <dsp:spPr>
        <a:xfrm>
          <a:off x="0" y="911798"/>
          <a:ext cx="5247340" cy="3837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Grievances</a:t>
          </a:r>
        </a:p>
      </dsp:txBody>
      <dsp:txXfrm>
        <a:off x="18734" y="930532"/>
        <a:ext cx="5209872" cy="346292"/>
      </dsp:txXfrm>
    </dsp:sp>
    <dsp:sp modelId="{0F72E191-ECD7-1640-8E80-6FE7684FE40F}">
      <dsp:nvSpPr>
        <dsp:cNvPr id="0" name=""/>
        <dsp:cNvSpPr/>
      </dsp:nvSpPr>
      <dsp:spPr>
        <a:xfrm>
          <a:off x="0" y="1341639"/>
          <a:ext cx="5247340" cy="3837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Tenure</a:t>
          </a:r>
        </a:p>
      </dsp:txBody>
      <dsp:txXfrm>
        <a:off x="18734" y="1360373"/>
        <a:ext cx="5209872" cy="346292"/>
      </dsp:txXfrm>
    </dsp:sp>
    <dsp:sp modelId="{3614B429-8EDD-B84E-9DFC-BEC52C0FD746}">
      <dsp:nvSpPr>
        <dsp:cNvPr id="0" name=""/>
        <dsp:cNvSpPr/>
      </dsp:nvSpPr>
      <dsp:spPr>
        <a:xfrm>
          <a:off x="0" y="1771479"/>
          <a:ext cx="5247340" cy="3837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District Liaison</a:t>
          </a:r>
        </a:p>
      </dsp:txBody>
      <dsp:txXfrm>
        <a:off x="18734" y="1790213"/>
        <a:ext cx="5209872" cy="346292"/>
      </dsp:txXfrm>
    </dsp:sp>
    <dsp:sp modelId="{2D65A41C-259E-914F-91B8-01DDA5B080E6}">
      <dsp:nvSpPr>
        <dsp:cNvPr id="0" name=""/>
        <dsp:cNvSpPr/>
      </dsp:nvSpPr>
      <dsp:spPr>
        <a:xfrm>
          <a:off x="0" y="2201319"/>
          <a:ext cx="5247340" cy="3837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Surveys Secondary &amp; Elementary</a:t>
          </a:r>
        </a:p>
      </dsp:txBody>
      <dsp:txXfrm>
        <a:off x="18734" y="2220053"/>
        <a:ext cx="5209872" cy="346292"/>
      </dsp:txXfrm>
    </dsp:sp>
    <dsp:sp modelId="{05233483-E240-CB4C-AD00-23863CC25F73}">
      <dsp:nvSpPr>
        <dsp:cNvPr id="0" name=""/>
        <dsp:cNvSpPr/>
      </dsp:nvSpPr>
      <dsp:spPr>
        <a:xfrm>
          <a:off x="0" y="2631159"/>
          <a:ext cx="5247340" cy="3837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Thank you!</a:t>
          </a:r>
        </a:p>
      </dsp:txBody>
      <dsp:txXfrm>
        <a:off x="18734" y="2649893"/>
        <a:ext cx="5209872" cy="346292"/>
      </dsp:txXfrm>
    </dsp:sp>
    <dsp:sp modelId="{3A856FB9-BB18-204D-AD43-1CE0D79E4BBD}">
      <dsp:nvSpPr>
        <dsp:cNvPr id="0" name=""/>
        <dsp:cNvSpPr/>
      </dsp:nvSpPr>
      <dsp:spPr>
        <a:xfrm>
          <a:off x="0" y="3060999"/>
          <a:ext cx="5247340" cy="3837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March on the 6</a:t>
          </a:r>
          <a:r>
            <a:rPr lang="en-US" sz="1600" kern="1200" baseline="30000"/>
            <a:t>th</a:t>
          </a:r>
          <a:r>
            <a:rPr lang="en-US" sz="1600" kern="1200"/>
            <a:t> for Tier 6 /Fix Tier 6 &amp; Vote COPE</a:t>
          </a:r>
        </a:p>
      </dsp:txBody>
      <dsp:txXfrm>
        <a:off x="18734" y="3079733"/>
        <a:ext cx="520987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B655F-80D6-AC4C-83EF-53DE6B16FC24}">
      <dsp:nvSpPr>
        <dsp:cNvPr id="0" name=""/>
        <dsp:cNvSpPr/>
      </dsp:nvSpPr>
      <dsp:spPr>
        <a:xfrm>
          <a:off x="0" y="11704"/>
          <a:ext cx="5859022" cy="636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Amy Torres</a:t>
          </a:r>
          <a:r>
            <a:rPr lang="en-US" sz="1600" kern="1200"/>
            <a:t>, School Counselor, Middle School – Eastview, effective 1/5/24</a:t>
          </a:r>
        </a:p>
      </dsp:txBody>
      <dsp:txXfrm>
        <a:off x="31070" y="42774"/>
        <a:ext cx="5796882" cy="574340"/>
      </dsp:txXfrm>
    </dsp:sp>
    <dsp:sp modelId="{FA4F6A4D-C28D-BE4C-A78E-92EA3A52C0DB}">
      <dsp:nvSpPr>
        <dsp:cNvPr id="0" name=""/>
        <dsp:cNvSpPr/>
      </dsp:nvSpPr>
      <dsp:spPr>
        <a:xfrm>
          <a:off x="0" y="694264"/>
          <a:ext cx="5859022" cy="636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Michelle Bason</a:t>
          </a:r>
          <a:r>
            <a:rPr lang="en-US" sz="1600" kern="1200"/>
            <a:t>, School Counselor, High School, effective 1/13/24</a:t>
          </a:r>
        </a:p>
      </dsp:txBody>
      <dsp:txXfrm>
        <a:off x="31070" y="725334"/>
        <a:ext cx="5796882" cy="574340"/>
      </dsp:txXfrm>
    </dsp:sp>
    <dsp:sp modelId="{D69A04FD-F18D-A64B-87DF-068B46F4CF07}">
      <dsp:nvSpPr>
        <dsp:cNvPr id="0" name=""/>
        <dsp:cNvSpPr/>
      </dsp:nvSpPr>
      <dsp:spPr>
        <a:xfrm>
          <a:off x="0" y="1376824"/>
          <a:ext cx="5859022" cy="636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Vicky School-Mendez</a:t>
          </a:r>
          <a:r>
            <a:rPr lang="en-US" sz="1600" kern="1200"/>
            <a:t>, Elementary Education Teacher, Post Road School, 1/29/24</a:t>
          </a:r>
        </a:p>
      </dsp:txBody>
      <dsp:txXfrm>
        <a:off x="31070" y="1407894"/>
        <a:ext cx="5796882" cy="574340"/>
      </dsp:txXfrm>
    </dsp:sp>
    <dsp:sp modelId="{4C4BDAE8-B6B8-C649-9690-8151FA8946FB}">
      <dsp:nvSpPr>
        <dsp:cNvPr id="0" name=""/>
        <dsp:cNvSpPr/>
      </dsp:nvSpPr>
      <dsp:spPr>
        <a:xfrm>
          <a:off x="0" y="2059384"/>
          <a:ext cx="5859022"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Luz </a:t>
          </a:r>
          <a:r>
            <a:rPr lang="en-US" sz="1600" b="1" kern="1200" dirty="0" err="1"/>
            <a:t>Arapa</a:t>
          </a:r>
          <a:r>
            <a:rPr lang="en-US" sz="1600" kern="1200" dirty="0"/>
            <a:t>, Elementary Education Teacher, Church Street School, effective 11/28/23</a:t>
          </a:r>
        </a:p>
      </dsp:txBody>
      <dsp:txXfrm>
        <a:off x="31070" y="2090454"/>
        <a:ext cx="5796882" cy="574340"/>
      </dsp:txXfrm>
    </dsp:sp>
    <dsp:sp modelId="{1E95A73F-F363-8D43-A146-A40846D4984F}">
      <dsp:nvSpPr>
        <dsp:cNvPr id="0" name=""/>
        <dsp:cNvSpPr/>
      </dsp:nvSpPr>
      <dsp:spPr>
        <a:xfrm>
          <a:off x="0" y="2741944"/>
          <a:ext cx="5859022" cy="6364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Megan Brannigan</a:t>
          </a:r>
          <a:r>
            <a:rPr lang="en-US" sz="1600" kern="1200" dirty="0"/>
            <a:t>, Elementary Education Teacher, Ridgeway School,  2/27/24</a:t>
          </a:r>
        </a:p>
      </dsp:txBody>
      <dsp:txXfrm>
        <a:off x="31070" y="2773014"/>
        <a:ext cx="5796882" cy="574340"/>
      </dsp:txXfrm>
    </dsp:sp>
    <dsp:sp modelId="{8BD3FD6F-26AC-694B-B78D-0CB82E8FB07D}">
      <dsp:nvSpPr>
        <dsp:cNvPr id="0" name=""/>
        <dsp:cNvSpPr/>
      </dsp:nvSpPr>
      <dsp:spPr>
        <a:xfrm>
          <a:off x="0" y="3424504"/>
          <a:ext cx="5859022" cy="636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Marissa Terry</a:t>
          </a:r>
          <a:r>
            <a:rPr lang="en-US" sz="1600" kern="1200"/>
            <a:t>, Elementary Education Teacher, Ridgeway School, effective 1/5/24</a:t>
          </a:r>
        </a:p>
      </dsp:txBody>
      <dsp:txXfrm>
        <a:off x="31070" y="3455574"/>
        <a:ext cx="5796882" cy="574340"/>
      </dsp:txXfrm>
    </dsp:sp>
    <dsp:sp modelId="{D8991466-7E4A-4B4B-966D-274B25F6A423}">
      <dsp:nvSpPr>
        <dsp:cNvPr id="0" name=""/>
        <dsp:cNvSpPr/>
      </dsp:nvSpPr>
      <dsp:spPr>
        <a:xfrm>
          <a:off x="0" y="4107064"/>
          <a:ext cx="5859022" cy="636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Robert Peeples</a:t>
          </a:r>
          <a:r>
            <a:rPr lang="en-US" sz="1600" kern="1200"/>
            <a:t>, Science, Middle School - Highlands, effective 12/5/23</a:t>
          </a:r>
        </a:p>
      </dsp:txBody>
      <dsp:txXfrm>
        <a:off x="31070" y="4138134"/>
        <a:ext cx="5796882" cy="574340"/>
      </dsp:txXfrm>
    </dsp:sp>
    <dsp:sp modelId="{3C9F50B5-F403-954D-AC04-ECC11E6693CF}">
      <dsp:nvSpPr>
        <dsp:cNvPr id="0" name=""/>
        <dsp:cNvSpPr/>
      </dsp:nvSpPr>
      <dsp:spPr>
        <a:xfrm>
          <a:off x="0" y="4789624"/>
          <a:ext cx="5859022" cy="636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Kirsten Calkins</a:t>
          </a:r>
          <a:r>
            <a:rPr lang="en-US" sz="1600" kern="1200"/>
            <a:t>, LOTE, High School, effective 2/5/24</a:t>
          </a:r>
        </a:p>
      </dsp:txBody>
      <dsp:txXfrm>
        <a:off x="31070" y="4820694"/>
        <a:ext cx="5796882"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BE8E4-627B-DA85-6F3E-07865CD904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1F8635-DDBC-8381-B570-97E6EF9987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F002-CAA3-BDF9-3950-28EE45B3F76F}"/>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5" name="Footer Placeholder 4">
            <a:extLst>
              <a:ext uri="{FF2B5EF4-FFF2-40B4-BE49-F238E27FC236}">
                <a16:creationId xmlns:a16="http://schemas.microsoft.com/office/drawing/2014/main" id="{C4DFC25A-57B8-8075-3944-0E55D4FBA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8D92E-3DC0-D5DA-6642-B8C3B4562CF9}"/>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256142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89C-BF87-92D7-5CAC-36F126F919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F8845F-E58B-4F10-244E-4CA89AD0D0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604BF-FA9F-E811-5C52-F1D81CF9506E}"/>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5" name="Footer Placeholder 4">
            <a:extLst>
              <a:ext uri="{FF2B5EF4-FFF2-40B4-BE49-F238E27FC236}">
                <a16:creationId xmlns:a16="http://schemas.microsoft.com/office/drawing/2014/main" id="{037076A5-83C4-496A-2ADC-82B6BEE0F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07C03-0470-7270-B2B8-7183E5940687}"/>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89768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F63E6-9DCD-6305-0D4E-A0B508EDB8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02CFC8-21B2-7DE5-41A8-E872916794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E5EBD-A3B6-8049-CD35-92EA2701F4BA}"/>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5" name="Footer Placeholder 4">
            <a:extLst>
              <a:ext uri="{FF2B5EF4-FFF2-40B4-BE49-F238E27FC236}">
                <a16:creationId xmlns:a16="http://schemas.microsoft.com/office/drawing/2014/main" id="{3F7DD607-3CE0-47E5-2187-B3FA79171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FAF61-CDE0-49DF-C333-AC7A84E5EBBD}"/>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370860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6260-7962-7AFF-CC2F-781A4207D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69C62-F9FF-6978-BEDF-E51911CEEE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2699A-2389-2F30-E2BE-BD6A2060DCA5}"/>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5" name="Footer Placeholder 4">
            <a:extLst>
              <a:ext uri="{FF2B5EF4-FFF2-40B4-BE49-F238E27FC236}">
                <a16:creationId xmlns:a16="http://schemas.microsoft.com/office/drawing/2014/main" id="{9807ED31-B801-2FC8-77AF-4C6DA7CE4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D5454-0E8D-D60A-2F62-B081B5E2A9A6}"/>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128598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5A01-9F66-0147-DE92-79E3ECCD7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98912F-3E36-2FC1-EDF2-3506BB912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4E9140-ADA6-0543-7F51-2922345E79EE}"/>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5" name="Footer Placeholder 4">
            <a:extLst>
              <a:ext uri="{FF2B5EF4-FFF2-40B4-BE49-F238E27FC236}">
                <a16:creationId xmlns:a16="http://schemas.microsoft.com/office/drawing/2014/main" id="{2B9A261F-0B7B-AFA6-35BA-FEE92F404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B50EA-B45C-CDD5-C214-549C7B66FD0E}"/>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359679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1B1F-CD96-621A-1C44-D2DE35BA98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D5BBD1-A892-0264-3914-03CA12F315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9D3CC0-A35B-0180-CC2C-5FB7E2A0E5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08BDE7-27CD-CDF4-8706-1F6913DC2FD8}"/>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6" name="Footer Placeholder 5">
            <a:extLst>
              <a:ext uri="{FF2B5EF4-FFF2-40B4-BE49-F238E27FC236}">
                <a16:creationId xmlns:a16="http://schemas.microsoft.com/office/drawing/2014/main" id="{40AE293C-E59F-5BD6-528C-4F1712A67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AD0445-81EF-74DE-98C3-D62ABAA5D67E}"/>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7994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BBD7-CCB4-4D05-61E6-0000F4C19B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E599A5-56EB-7905-88E2-11C4916EA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213C5-1566-0EC8-EB87-14C4F242B6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B8E4BA-1BDA-0641-CC8B-16C7321F0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EEF688-DA0C-160C-0A35-2D2DF0D440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FF6DA-BC97-3AF8-21DE-AE6B3AF02113}"/>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8" name="Footer Placeholder 7">
            <a:extLst>
              <a:ext uri="{FF2B5EF4-FFF2-40B4-BE49-F238E27FC236}">
                <a16:creationId xmlns:a16="http://schemas.microsoft.com/office/drawing/2014/main" id="{2E750A3C-3242-0C4A-2744-5EF0A57E23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77722-29B3-DA27-EB88-41B7232FE397}"/>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153624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B93E-A6D8-5CE9-29C3-6BC8859AC9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45237D-15DA-445C-58F2-7191DDA001F7}"/>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4" name="Footer Placeholder 3">
            <a:extLst>
              <a:ext uri="{FF2B5EF4-FFF2-40B4-BE49-F238E27FC236}">
                <a16:creationId xmlns:a16="http://schemas.microsoft.com/office/drawing/2014/main" id="{F6FB6D16-98E4-2CC2-3BED-B2463EC0F7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86748C-AB97-A7E7-19FA-BDD6E199B5D1}"/>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75775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7A95E-E029-818E-8ABA-5F30970577CC}"/>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3" name="Footer Placeholder 2">
            <a:extLst>
              <a:ext uri="{FF2B5EF4-FFF2-40B4-BE49-F238E27FC236}">
                <a16:creationId xmlns:a16="http://schemas.microsoft.com/office/drawing/2014/main" id="{A42C1002-12E9-2753-BACC-2A2794211B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302176-1FBF-A2C6-9E18-58B4B60019E7}"/>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309585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2E46F-DE4D-1F3B-F1C6-99AE5ABBF2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0F687C-1C81-13CE-CD7D-64F3C6594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D9C5-B057-4A23-E1A6-45D872A31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B5C26-82F9-9FAC-4A85-098D335F74E1}"/>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6" name="Footer Placeholder 5">
            <a:extLst>
              <a:ext uri="{FF2B5EF4-FFF2-40B4-BE49-F238E27FC236}">
                <a16:creationId xmlns:a16="http://schemas.microsoft.com/office/drawing/2014/main" id="{278C9C03-F0E5-1CA4-DA08-62E6B626A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A46C5-0543-DCA8-C69E-051D16EBED28}"/>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336787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8030-5388-1993-6446-1E8BA1E77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9FDE3F-64CC-7EA2-2241-54AF37077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D022C5-ED31-47EE-ADFF-9F2FC9637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6A853-59AF-E218-CAEA-EC7143FB170B}"/>
              </a:ext>
            </a:extLst>
          </p:cNvPr>
          <p:cNvSpPr>
            <a:spLocks noGrp="1"/>
          </p:cNvSpPr>
          <p:nvPr>
            <p:ph type="dt" sz="half" idx="10"/>
          </p:nvPr>
        </p:nvSpPr>
        <p:spPr/>
        <p:txBody>
          <a:bodyPr/>
          <a:lstStyle/>
          <a:p>
            <a:fld id="{5EB90B6F-64AF-7040-996E-701F44CDC6DF}" type="datetimeFigureOut">
              <a:rPr lang="en-US" smtClean="0"/>
              <a:t>12/12/23</a:t>
            </a:fld>
            <a:endParaRPr lang="en-US"/>
          </a:p>
        </p:txBody>
      </p:sp>
      <p:sp>
        <p:nvSpPr>
          <p:cNvPr id="6" name="Footer Placeholder 5">
            <a:extLst>
              <a:ext uri="{FF2B5EF4-FFF2-40B4-BE49-F238E27FC236}">
                <a16:creationId xmlns:a16="http://schemas.microsoft.com/office/drawing/2014/main" id="{20DA6875-4411-7CEA-92EB-4AD13F0C7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8DC13-9004-602C-C5BD-7C922C60A098}"/>
              </a:ext>
            </a:extLst>
          </p:cNvPr>
          <p:cNvSpPr>
            <a:spLocks noGrp="1"/>
          </p:cNvSpPr>
          <p:nvPr>
            <p:ph type="sldNum" sz="quarter" idx="12"/>
          </p:nvPr>
        </p:nvSpPr>
        <p:spPr/>
        <p:txBody>
          <a:bodyPr/>
          <a:lstStyle/>
          <a:p>
            <a:fld id="{E6EB8C22-F2D6-B245-AB30-8420A5D8475B}" type="slidenum">
              <a:rPr lang="en-US" smtClean="0"/>
              <a:t>‹#›</a:t>
            </a:fld>
            <a:endParaRPr lang="en-US"/>
          </a:p>
        </p:txBody>
      </p:sp>
    </p:spTree>
    <p:extLst>
      <p:ext uri="{BB962C8B-B14F-4D97-AF65-F5344CB8AC3E}">
        <p14:creationId xmlns:p14="http://schemas.microsoft.com/office/powerpoint/2010/main" val="151588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AA5EF7-CFF6-E48C-D385-22488328E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9043BF-F59A-C7E9-9CF4-00F1991C7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2A5B7-C4A5-72CF-AD5F-70147007F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90B6F-64AF-7040-996E-701F44CDC6DF}" type="datetimeFigureOut">
              <a:rPr lang="en-US" smtClean="0"/>
              <a:t>12/12/23</a:t>
            </a:fld>
            <a:endParaRPr lang="en-US"/>
          </a:p>
        </p:txBody>
      </p:sp>
      <p:sp>
        <p:nvSpPr>
          <p:cNvPr id="5" name="Footer Placeholder 4">
            <a:extLst>
              <a:ext uri="{FF2B5EF4-FFF2-40B4-BE49-F238E27FC236}">
                <a16:creationId xmlns:a16="http://schemas.microsoft.com/office/drawing/2014/main" id="{DAA8DA66-7E1B-723B-C4CF-830DAF8091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4B24D-AC21-09CB-FAB8-DC142806C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B8C22-F2D6-B245-AB30-8420A5D8475B}" type="slidenum">
              <a:rPr lang="en-US" smtClean="0"/>
              <a:t>‹#›</a:t>
            </a:fld>
            <a:endParaRPr lang="en-US"/>
          </a:p>
        </p:txBody>
      </p:sp>
    </p:spTree>
    <p:extLst>
      <p:ext uri="{BB962C8B-B14F-4D97-AF65-F5344CB8AC3E}">
        <p14:creationId xmlns:p14="http://schemas.microsoft.com/office/powerpoint/2010/main" val="675628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ac.nysut.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Exclamation mark on a yellow background">
            <a:extLst>
              <a:ext uri="{FF2B5EF4-FFF2-40B4-BE49-F238E27FC236}">
                <a16:creationId xmlns:a16="http://schemas.microsoft.com/office/drawing/2014/main" id="{AE4699DE-E68E-4546-BFAB-32707265A5BC}"/>
              </a:ext>
            </a:extLst>
          </p:cNvPr>
          <p:cNvPicPr>
            <a:picLocks noChangeAspect="1"/>
          </p:cNvPicPr>
          <p:nvPr/>
        </p:nvPicPr>
        <p:blipFill rotWithShape="1">
          <a:blip r:embed="rId2"/>
          <a:srcRect l="26536" r="14297"/>
          <a:stretch/>
        </p:blipFill>
        <p:spPr>
          <a:xfrm>
            <a:off x="-1" y="-2"/>
            <a:ext cx="5410198" cy="6858002"/>
          </a:xfrm>
          <a:prstGeom prst="rect">
            <a:avLst/>
          </a:prstGeom>
        </p:spPr>
      </p:pic>
      <p:sp useBgFill="1">
        <p:nvSpPr>
          <p:cNvPr id="29" name="Rectangle 2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EBE9C0-D9A5-84C2-4CDC-C6F9B8518269}"/>
              </a:ext>
            </a:extLst>
          </p:cNvPr>
          <p:cNvSpPr>
            <a:spLocks noGrp="1"/>
          </p:cNvSpPr>
          <p:nvPr>
            <p:ph type="title"/>
          </p:nvPr>
        </p:nvSpPr>
        <p:spPr>
          <a:xfrm>
            <a:off x="6115317" y="405685"/>
            <a:ext cx="5464968" cy="1559301"/>
          </a:xfrm>
        </p:spPr>
        <p:txBody>
          <a:bodyPr>
            <a:normAutofit/>
          </a:bodyPr>
          <a:lstStyle/>
          <a:p>
            <a:r>
              <a:rPr lang="en-US" sz="3400"/>
              <a:t>WPTA December Representative Council Meeting</a:t>
            </a:r>
          </a:p>
        </p:txBody>
      </p:sp>
      <p:graphicFrame>
        <p:nvGraphicFramePr>
          <p:cNvPr id="22" name="Content Placeholder 4">
            <a:extLst>
              <a:ext uri="{FF2B5EF4-FFF2-40B4-BE49-F238E27FC236}">
                <a16:creationId xmlns:a16="http://schemas.microsoft.com/office/drawing/2014/main" id="{069FD2D6-4385-6F71-3730-A4EABB80272F}"/>
              </a:ext>
            </a:extLst>
          </p:cNvPr>
          <p:cNvGraphicFramePr>
            <a:graphicFrameLocks noGrp="1"/>
          </p:cNvGraphicFramePr>
          <p:nvPr>
            <p:ph idx="1"/>
            <p:extLst>
              <p:ext uri="{D42A27DB-BD31-4B8C-83A1-F6EECF244321}">
                <p14:modId xmlns:p14="http://schemas.microsoft.com/office/powerpoint/2010/main" val="597754386"/>
              </p:ext>
            </p:extLst>
          </p:nvPr>
        </p:nvGraphicFramePr>
        <p:xfrm>
          <a:off x="6115317" y="2743200"/>
          <a:ext cx="5247340" cy="3496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collage of people&#10;&#10;Description automatically generated">
            <a:extLst>
              <a:ext uri="{FF2B5EF4-FFF2-40B4-BE49-F238E27FC236}">
                <a16:creationId xmlns:a16="http://schemas.microsoft.com/office/drawing/2014/main" id="{C65BA99B-AF61-FEEF-6D47-46A8F03A03EC}"/>
              </a:ext>
            </a:extLst>
          </p:cNvPr>
          <p:cNvPicPr>
            <a:picLocks noChangeAspect="1"/>
          </p:cNvPicPr>
          <p:nvPr/>
        </p:nvPicPr>
        <p:blipFill>
          <a:blip r:embed="rId8"/>
          <a:stretch>
            <a:fillRect/>
          </a:stretch>
        </p:blipFill>
        <p:spPr>
          <a:xfrm>
            <a:off x="363267" y="253999"/>
            <a:ext cx="5080000" cy="6350000"/>
          </a:xfrm>
          <a:prstGeom prst="rect">
            <a:avLst/>
          </a:prstGeom>
        </p:spPr>
      </p:pic>
    </p:spTree>
    <p:extLst>
      <p:ext uri="{BB962C8B-B14F-4D97-AF65-F5344CB8AC3E}">
        <p14:creationId xmlns:p14="http://schemas.microsoft.com/office/powerpoint/2010/main" val="454863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04FC-F464-4A3D-9853-99C491966C47}"/>
              </a:ext>
            </a:extLst>
          </p:cNvPr>
          <p:cNvSpPr>
            <a:spLocks noGrp="1"/>
          </p:cNvSpPr>
          <p:nvPr>
            <p:ph type="title"/>
          </p:nvPr>
        </p:nvSpPr>
        <p:spPr>
          <a:xfrm>
            <a:off x="838199" y="89210"/>
            <a:ext cx="10759069" cy="1817649"/>
          </a:xfrm>
          <a:solidFill>
            <a:schemeClr val="accent1"/>
          </a:solidFill>
        </p:spPr>
        <p:txBody>
          <a:bodyPr/>
          <a:lstStyle/>
          <a:p>
            <a:pPr algn="ctr"/>
            <a:r>
              <a:rPr lang="en-US" b="1" dirty="0"/>
              <a:t>Westchester Putnam Labor Council Delegates</a:t>
            </a:r>
          </a:p>
        </p:txBody>
      </p:sp>
      <p:sp>
        <p:nvSpPr>
          <p:cNvPr id="3" name="Content Placeholder 2">
            <a:extLst>
              <a:ext uri="{FF2B5EF4-FFF2-40B4-BE49-F238E27FC236}">
                <a16:creationId xmlns:a16="http://schemas.microsoft.com/office/drawing/2014/main" id="{3520AAE1-2A21-7416-2998-563F1EA9CBDC}"/>
              </a:ext>
            </a:extLst>
          </p:cNvPr>
          <p:cNvSpPr>
            <a:spLocks noGrp="1"/>
          </p:cNvSpPr>
          <p:nvPr>
            <p:ph idx="1"/>
          </p:nvPr>
        </p:nvSpPr>
        <p:spPr>
          <a:xfrm>
            <a:off x="838200" y="2062975"/>
            <a:ext cx="10515600" cy="4282067"/>
          </a:xfrm>
          <a:solidFill>
            <a:schemeClr val="accent1">
              <a:lumMod val="20000"/>
              <a:lumOff val="80000"/>
            </a:schemeClr>
          </a:solidFill>
        </p:spPr>
        <p:txBody>
          <a:bodyPr>
            <a:normAutofit/>
          </a:bodyPr>
          <a:lstStyle/>
          <a:p>
            <a:pPr marL="457200" lvl="1" indent="0">
              <a:buNone/>
            </a:pPr>
            <a:endParaRPr lang="en-US" sz="3200" dirty="0"/>
          </a:p>
          <a:p>
            <a:pPr marL="457200" lvl="1" indent="0">
              <a:buNone/>
            </a:pPr>
            <a:r>
              <a:rPr lang="en-US" sz="3200" dirty="0"/>
              <a:t>Ray </a:t>
            </a:r>
            <a:r>
              <a:rPr lang="en-US" sz="3200" dirty="0" err="1"/>
              <a:t>Drach</a:t>
            </a:r>
            <a:endParaRPr lang="en-US" sz="3200" dirty="0"/>
          </a:p>
          <a:p>
            <a:pPr marL="457200" lvl="1" indent="0">
              <a:buNone/>
            </a:pPr>
            <a:r>
              <a:rPr lang="en-US" sz="3200" dirty="0"/>
              <a:t>Jen Stein</a:t>
            </a:r>
          </a:p>
          <a:p>
            <a:pPr marL="457200" lvl="1" indent="0">
              <a:buNone/>
            </a:pPr>
            <a:r>
              <a:rPr lang="en-US" sz="3200" dirty="0"/>
              <a:t>Angie Garcia</a:t>
            </a:r>
          </a:p>
          <a:p>
            <a:pPr marL="457200" lvl="1" indent="0">
              <a:buNone/>
            </a:pPr>
            <a:r>
              <a:rPr lang="en-US" sz="3200" dirty="0"/>
              <a:t>Anthony Russo</a:t>
            </a:r>
          </a:p>
          <a:p>
            <a:pPr marL="457200" lvl="1" indent="0">
              <a:buNone/>
            </a:pPr>
            <a:r>
              <a:rPr lang="en-US" sz="3200" dirty="0"/>
              <a:t>Eliseo Lugo</a:t>
            </a:r>
          </a:p>
          <a:p>
            <a:pPr marL="457200" lvl="1" indent="0">
              <a:buNone/>
            </a:pPr>
            <a:r>
              <a:rPr lang="en-US" sz="3200" dirty="0"/>
              <a:t>John Hughes</a:t>
            </a:r>
            <a:br>
              <a:rPr lang="en-US" sz="11200" dirty="0"/>
            </a:br>
            <a:br>
              <a:rPr lang="en-US" dirty="0"/>
            </a:br>
            <a:endParaRPr lang="en-US" dirty="0"/>
          </a:p>
        </p:txBody>
      </p:sp>
    </p:spTree>
    <p:extLst>
      <p:ext uri="{BB962C8B-B14F-4D97-AF65-F5344CB8AC3E}">
        <p14:creationId xmlns:p14="http://schemas.microsoft.com/office/powerpoint/2010/main" val="1518522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686F2-880A-EFD2-16AF-4B20D56D008A}"/>
              </a:ext>
            </a:extLst>
          </p:cNvPr>
          <p:cNvSpPr>
            <a:spLocks noGrp="1"/>
          </p:cNvSpPr>
          <p:nvPr>
            <p:ph type="title"/>
          </p:nvPr>
        </p:nvSpPr>
        <p:spPr>
          <a:xfrm>
            <a:off x="630936" y="639520"/>
            <a:ext cx="3429000" cy="1719072"/>
          </a:xfrm>
        </p:spPr>
        <p:txBody>
          <a:bodyPr anchor="b">
            <a:normAutofit/>
          </a:bodyPr>
          <a:lstStyle/>
          <a:p>
            <a:r>
              <a:rPr lang="en-US" sz="5400" b="1"/>
              <a:t>Spotlight</a:t>
            </a:r>
          </a:p>
        </p:txBody>
      </p:sp>
      <p:sp>
        <p:nvSpPr>
          <p:cNvPr id="207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D765E0-F051-0245-D6DD-9BA63859F4DE}"/>
              </a:ext>
            </a:extLst>
          </p:cNvPr>
          <p:cNvSpPr>
            <a:spLocks noGrp="1"/>
          </p:cNvSpPr>
          <p:nvPr>
            <p:ph idx="1"/>
          </p:nvPr>
        </p:nvSpPr>
        <p:spPr>
          <a:xfrm>
            <a:off x="630936" y="2807208"/>
            <a:ext cx="3429000" cy="3410712"/>
          </a:xfrm>
        </p:spPr>
        <p:txBody>
          <a:bodyPr anchor="t">
            <a:normAutofit/>
          </a:bodyPr>
          <a:lstStyle/>
          <a:p>
            <a:r>
              <a:rPr lang="en-US" sz="2200"/>
              <a:t>What do you want to highlight in your building?</a:t>
            </a:r>
          </a:p>
          <a:p>
            <a:pPr lvl="1"/>
            <a:r>
              <a:rPr lang="en-US" sz="2200"/>
              <a:t>WPTA coat drive</a:t>
            </a:r>
          </a:p>
          <a:p>
            <a:pPr lvl="1"/>
            <a:r>
              <a:rPr lang="en-US" sz="2200"/>
              <a:t>HL is doing snow flakes</a:t>
            </a:r>
          </a:p>
          <a:p>
            <a:pPr marL="457200" lvl="1" indent="0">
              <a:buNone/>
            </a:pPr>
            <a:endParaRPr lang="en-US" sz="2200"/>
          </a:p>
        </p:txBody>
      </p:sp>
      <p:pic>
        <p:nvPicPr>
          <p:cNvPr id="2050" name="Picture 2" descr="Spotlight Clipart Images – Browse 3,614 Stock Photos, Vectors, and Video |  Adobe Stock">
            <a:extLst>
              <a:ext uri="{FF2B5EF4-FFF2-40B4-BE49-F238E27FC236}">
                <a16:creationId xmlns:a16="http://schemas.microsoft.com/office/drawing/2014/main" id="{AB20EA5D-B647-FB90-DE57-988D97A72F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230128"/>
            <a:ext cx="6903720" cy="439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02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619F3E8-9F60-00CF-A96C-07399215423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APPR History</a:t>
            </a:r>
          </a:p>
        </p:txBody>
      </p:sp>
      <p:pic>
        <p:nvPicPr>
          <p:cNvPr id="7" name="Content Placeholder 6" descr="A table with numbers and a number on it&#10;&#10;Description automatically generated">
            <a:extLst>
              <a:ext uri="{FF2B5EF4-FFF2-40B4-BE49-F238E27FC236}">
                <a16:creationId xmlns:a16="http://schemas.microsoft.com/office/drawing/2014/main" id="{2DE73AC9-482C-A75E-55AC-857E6C7E4FA3}"/>
              </a:ext>
            </a:extLst>
          </p:cNvPr>
          <p:cNvPicPr>
            <a:picLocks noGrp="1" noChangeAspect="1"/>
          </p:cNvPicPr>
          <p:nvPr>
            <p:ph idx="1"/>
          </p:nvPr>
        </p:nvPicPr>
        <p:blipFill>
          <a:blip r:embed="rId2"/>
          <a:stretch>
            <a:fillRect/>
          </a:stretch>
        </p:blipFill>
        <p:spPr>
          <a:xfrm>
            <a:off x="3924300" y="819340"/>
            <a:ext cx="7848600" cy="5219319"/>
          </a:xfrm>
          <a:prstGeom prst="rect">
            <a:avLst/>
          </a:prstGeom>
        </p:spPr>
      </p:pic>
    </p:spTree>
    <p:extLst>
      <p:ext uri="{BB962C8B-B14F-4D97-AF65-F5344CB8AC3E}">
        <p14:creationId xmlns:p14="http://schemas.microsoft.com/office/powerpoint/2010/main" val="17238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FAAC9-BEF8-F9EF-88BA-1DEB694BFD66}"/>
              </a:ext>
            </a:extLst>
          </p:cNvPr>
          <p:cNvSpPr>
            <a:spLocks noGrp="1"/>
          </p:cNvSpPr>
          <p:nvPr>
            <p:ph type="title"/>
          </p:nvPr>
        </p:nvSpPr>
        <p:spPr>
          <a:xfrm>
            <a:off x="793662" y="386930"/>
            <a:ext cx="10066122" cy="1298448"/>
          </a:xfrm>
        </p:spPr>
        <p:txBody>
          <a:bodyPr anchor="b">
            <a:normAutofit/>
          </a:bodyPr>
          <a:lstStyle/>
          <a:p>
            <a:r>
              <a:rPr lang="en-US" sz="4800" b="1" dirty="0"/>
              <a:t>Motions</a:t>
            </a:r>
          </a:p>
        </p:txBody>
      </p:sp>
      <p:sp>
        <p:nvSpPr>
          <p:cNvPr id="28" name="Rectangle 1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758542-823F-21E5-875C-73830DC19BED}"/>
              </a:ext>
            </a:extLst>
          </p:cNvPr>
          <p:cNvSpPr>
            <a:spLocks noGrp="1"/>
          </p:cNvSpPr>
          <p:nvPr>
            <p:ph idx="1"/>
          </p:nvPr>
        </p:nvSpPr>
        <p:spPr>
          <a:xfrm>
            <a:off x="793660" y="2599509"/>
            <a:ext cx="4160725" cy="3598989"/>
          </a:xfrm>
        </p:spPr>
        <p:txBody>
          <a:bodyPr anchor="ctr">
            <a:normAutofit lnSpcReduction="10000"/>
          </a:bodyPr>
          <a:lstStyle/>
          <a:p>
            <a:pPr marL="0" indent="0">
              <a:buNone/>
            </a:pPr>
            <a:r>
              <a:rPr lang="en-US" sz="3200" dirty="0"/>
              <a:t>The WPTA representative council supports using the English Regents and the US History for every member’s APPR score for the 23-24 school year. </a:t>
            </a:r>
          </a:p>
          <a:p>
            <a:pPr marL="0" indent="0">
              <a:buNone/>
            </a:pPr>
            <a:endParaRPr lang="en-US" sz="2000" dirty="0"/>
          </a:p>
        </p:txBody>
      </p:sp>
      <p:pic>
        <p:nvPicPr>
          <p:cNvPr id="5" name="Picture 4" descr="A poster with a symbol and a fist&#10;&#10;Description automatically generated">
            <a:extLst>
              <a:ext uri="{FF2B5EF4-FFF2-40B4-BE49-F238E27FC236}">
                <a16:creationId xmlns:a16="http://schemas.microsoft.com/office/drawing/2014/main" id="{54D2D2B2-7649-C130-184D-41424938034F}"/>
              </a:ext>
            </a:extLst>
          </p:cNvPr>
          <p:cNvPicPr>
            <a:picLocks noChangeAspect="1"/>
          </p:cNvPicPr>
          <p:nvPr/>
        </p:nvPicPr>
        <p:blipFill rotWithShape="1">
          <a:blip r:embed="rId2"/>
          <a:srcRect r="-3" b="4756"/>
          <a:stretch/>
        </p:blipFill>
        <p:spPr>
          <a:xfrm>
            <a:off x="5042491" y="2389218"/>
            <a:ext cx="2873207" cy="3813873"/>
          </a:xfrm>
          <a:prstGeom prst="rect">
            <a:avLst/>
          </a:prstGeom>
        </p:spPr>
      </p:pic>
      <p:pic>
        <p:nvPicPr>
          <p:cNvPr id="6" name="Picture 5" descr="A poster with silver snowflakes and text&#10;&#10;Description automatically generated">
            <a:extLst>
              <a:ext uri="{FF2B5EF4-FFF2-40B4-BE49-F238E27FC236}">
                <a16:creationId xmlns:a16="http://schemas.microsoft.com/office/drawing/2014/main" id="{9D58C702-A4EE-8A76-1101-4A8BD78A20D1}"/>
              </a:ext>
            </a:extLst>
          </p:cNvPr>
          <p:cNvPicPr>
            <a:picLocks noChangeAspect="1"/>
          </p:cNvPicPr>
          <p:nvPr/>
        </p:nvPicPr>
        <p:blipFill rotWithShape="1">
          <a:blip r:embed="rId3"/>
          <a:srcRect t="2425" r="-4" b="8695"/>
          <a:stretch/>
        </p:blipFill>
        <p:spPr>
          <a:xfrm>
            <a:off x="8275337" y="2384625"/>
            <a:ext cx="2965091" cy="3933235"/>
          </a:xfrm>
          <a:prstGeom prst="rect">
            <a:avLst/>
          </a:prstGeom>
        </p:spPr>
      </p:pic>
      <p:sp>
        <p:nvSpPr>
          <p:cNvPr id="30" name="Rectangle 2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04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Freeform: Shape 3082">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085" name="Freeform: Shape 3084">
            <a:extLst>
              <a:ext uri="{FF2B5EF4-FFF2-40B4-BE49-F238E27FC236}">
                <a16:creationId xmlns:a16="http://schemas.microsoft.com/office/drawing/2014/main" id="{F8875E4C-CFFE-4552-ABC7-175C3CB757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087" name="Freeform: Shape 3086">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089" name="Freeform: Shape 3088">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091" name="Freeform: Shape 3090">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93" name="Freeform: Shape 3092">
            <a:extLst>
              <a:ext uri="{FF2B5EF4-FFF2-40B4-BE49-F238E27FC236}">
                <a16:creationId xmlns:a16="http://schemas.microsoft.com/office/drawing/2014/main" id="{53812026-3FC6-44DA-94EF-3B8164049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076" name="Picture 4" descr="Congrats Images – Browse 2,373,833 Stock Photos, Vectors, and Video | Adobe  Stock">
            <a:extLst>
              <a:ext uri="{FF2B5EF4-FFF2-40B4-BE49-F238E27FC236}">
                <a16:creationId xmlns:a16="http://schemas.microsoft.com/office/drawing/2014/main" id="{241AF512-2B36-0964-4E2E-A6892EC544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8387129" y="2783650"/>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Lst>
        </p:spPr>
      </p:pic>
      <p:grpSp>
        <p:nvGrpSpPr>
          <p:cNvPr id="3095"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096" name="Freeform: Shape 3095">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7" name="Freeform: Shape 3096">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9" name="Freeform: Shape 3098">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00" name="Freeform: Shape 3099">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aphicFrame>
        <p:nvGraphicFramePr>
          <p:cNvPr id="32" name="Content Placeholder 2">
            <a:extLst>
              <a:ext uri="{FF2B5EF4-FFF2-40B4-BE49-F238E27FC236}">
                <a16:creationId xmlns:a16="http://schemas.microsoft.com/office/drawing/2014/main" id="{3BE97112-B33F-456A-1C3B-8FF26A479ECB}"/>
              </a:ext>
            </a:extLst>
          </p:cNvPr>
          <p:cNvGraphicFramePr>
            <a:graphicFrameLocks noGrp="1"/>
          </p:cNvGraphicFramePr>
          <p:nvPr>
            <p:ph idx="1"/>
            <p:extLst>
              <p:ext uri="{D42A27DB-BD31-4B8C-83A1-F6EECF244321}">
                <p14:modId xmlns:p14="http://schemas.microsoft.com/office/powerpoint/2010/main" val="3657942985"/>
              </p:ext>
            </p:extLst>
          </p:nvPr>
        </p:nvGraphicFramePr>
        <p:xfrm>
          <a:off x="350481" y="1127535"/>
          <a:ext cx="5859022" cy="5437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F886E77-7292-C3CA-078D-41F91BB31E49}"/>
              </a:ext>
            </a:extLst>
          </p:cNvPr>
          <p:cNvSpPr txBox="1"/>
          <p:nvPr/>
        </p:nvSpPr>
        <p:spPr>
          <a:xfrm>
            <a:off x="2524319" y="56063"/>
            <a:ext cx="6081766" cy="954107"/>
          </a:xfrm>
          <a:prstGeom prst="rect">
            <a:avLst/>
          </a:prstGeom>
          <a:noFill/>
        </p:spPr>
        <p:txBody>
          <a:bodyPr wrap="square" rtlCol="0">
            <a:spAutoFit/>
          </a:bodyPr>
          <a:lstStyle/>
          <a:p>
            <a:pPr lvl="0"/>
            <a:r>
              <a:rPr lang="en-US" sz="2800" dirty="0">
                <a:solidFill>
                  <a:schemeClr val="accent2"/>
                </a:solidFill>
              </a:rPr>
              <a:t>Recommended approval of the appointment to tenure of the following:</a:t>
            </a:r>
          </a:p>
        </p:txBody>
      </p:sp>
    </p:spTree>
    <p:extLst>
      <p:ext uri="{BB962C8B-B14F-4D97-AF65-F5344CB8AC3E}">
        <p14:creationId xmlns:p14="http://schemas.microsoft.com/office/powerpoint/2010/main" val="203064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aper with text and a red border&#10;&#10;Description automatically generated with medium confidence">
            <a:extLst>
              <a:ext uri="{FF2B5EF4-FFF2-40B4-BE49-F238E27FC236}">
                <a16:creationId xmlns:a16="http://schemas.microsoft.com/office/drawing/2014/main" id="{999AE5CC-BE92-C8A7-3F66-4DFCB4433F61}"/>
              </a:ext>
            </a:extLst>
          </p:cNvPr>
          <p:cNvPicPr>
            <a:picLocks noChangeAspect="1"/>
          </p:cNvPicPr>
          <p:nvPr/>
        </p:nvPicPr>
        <p:blipFill>
          <a:blip r:embed="rId2"/>
          <a:stretch>
            <a:fillRect/>
          </a:stretch>
        </p:blipFill>
        <p:spPr>
          <a:xfrm>
            <a:off x="3238991" y="683882"/>
            <a:ext cx="4605373" cy="5240668"/>
          </a:xfrm>
          <a:prstGeom prst="rect">
            <a:avLst/>
          </a:prstGeom>
        </p:spPr>
      </p:pic>
      <p:pic>
        <p:nvPicPr>
          <p:cNvPr id="7" name="Picture 6" descr="A paper with text on it&#10;&#10;Description automatically generated">
            <a:extLst>
              <a:ext uri="{FF2B5EF4-FFF2-40B4-BE49-F238E27FC236}">
                <a16:creationId xmlns:a16="http://schemas.microsoft.com/office/drawing/2014/main" id="{01B12A8D-3BF9-4628-9386-E1604C048ADE}"/>
              </a:ext>
            </a:extLst>
          </p:cNvPr>
          <p:cNvPicPr>
            <a:picLocks noChangeAspect="1"/>
          </p:cNvPicPr>
          <p:nvPr/>
        </p:nvPicPr>
        <p:blipFill>
          <a:blip r:embed="rId3"/>
          <a:stretch>
            <a:fillRect/>
          </a:stretch>
        </p:blipFill>
        <p:spPr>
          <a:xfrm>
            <a:off x="7533757" y="1229291"/>
            <a:ext cx="4282005" cy="4838134"/>
          </a:xfrm>
          <a:prstGeom prst="rect">
            <a:avLst/>
          </a:prstGeom>
        </p:spPr>
      </p:pic>
      <p:sp>
        <p:nvSpPr>
          <p:cNvPr id="2" name="Title 1">
            <a:extLst>
              <a:ext uri="{FF2B5EF4-FFF2-40B4-BE49-F238E27FC236}">
                <a16:creationId xmlns:a16="http://schemas.microsoft.com/office/drawing/2014/main" id="{8E1E1136-6347-3430-9261-C275D17E092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District Liaison</a:t>
            </a:r>
          </a:p>
        </p:txBody>
      </p:sp>
    </p:spTree>
    <p:extLst>
      <p:ext uri="{BB962C8B-B14F-4D97-AF65-F5344CB8AC3E}">
        <p14:creationId xmlns:p14="http://schemas.microsoft.com/office/powerpoint/2010/main" val="296751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584-0881-4304-053D-B2DA503F6CD8}"/>
              </a:ext>
            </a:extLst>
          </p:cNvPr>
          <p:cNvSpPr>
            <a:spLocks noGrp="1"/>
          </p:cNvSpPr>
          <p:nvPr>
            <p:ph type="title"/>
          </p:nvPr>
        </p:nvSpPr>
        <p:spPr>
          <a:solidFill>
            <a:schemeClr val="accent1"/>
          </a:solidFill>
        </p:spPr>
        <p:txBody>
          <a:bodyPr/>
          <a:lstStyle/>
          <a:p>
            <a:r>
              <a:rPr lang="en-US" dirty="0"/>
              <a:t>President’s Report</a:t>
            </a:r>
          </a:p>
        </p:txBody>
      </p:sp>
      <p:sp>
        <p:nvSpPr>
          <p:cNvPr id="3" name="Content Placeholder 2">
            <a:extLst>
              <a:ext uri="{FF2B5EF4-FFF2-40B4-BE49-F238E27FC236}">
                <a16:creationId xmlns:a16="http://schemas.microsoft.com/office/drawing/2014/main" id="{EE0D0F20-B823-B3CE-8D48-F193FF579BE1}"/>
              </a:ext>
            </a:extLst>
          </p:cNvPr>
          <p:cNvSpPr>
            <a:spLocks noGrp="1"/>
          </p:cNvSpPr>
          <p:nvPr>
            <p:ph idx="1"/>
          </p:nvPr>
        </p:nvSpPr>
        <p:spPr/>
        <p:txBody>
          <a:bodyPr>
            <a:normAutofit/>
          </a:bodyPr>
          <a:lstStyle/>
          <a:p>
            <a:r>
              <a:rPr lang="en-US" sz="2000" b="1" dirty="0"/>
              <a:t>SPED/Health &amp; </a:t>
            </a:r>
            <a:r>
              <a:rPr lang="en-US" sz="2000" b="1" dirty="0" err="1"/>
              <a:t>Safety:</a:t>
            </a:r>
            <a:r>
              <a:rPr lang="en-US" sz="2000" dirty="0" err="1"/>
              <a:t>The</a:t>
            </a:r>
            <a:r>
              <a:rPr lang="en-US" sz="2000" dirty="0"/>
              <a:t> Safety Protocol has made an impact by drawing attention to issues in classrooms. As a result, interventions and program reviews are happening to work towards FAPE and safety for all. </a:t>
            </a:r>
            <a:r>
              <a:rPr lang="en-US" sz="2000" i="1" u="sng" dirty="0">
                <a:highlight>
                  <a:srgbClr val="FFFF00"/>
                </a:highlight>
              </a:rPr>
              <a:t>Thank you to every single person who took the leap to fill these out.</a:t>
            </a:r>
            <a:r>
              <a:rPr lang="en-US" sz="2000" dirty="0"/>
              <a:t> They are making a huge impact. Our safety protocol is now being used by other locals across the state.</a:t>
            </a:r>
          </a:p>
          <a:p>
            <a:r>
              <a:rPr lang="en-US" sz="2000" b="1" dirty="0"/>
              <a:t>APPR: </a:t>
            </a:r>
            <a:r>
              <a:rPr lang="en-US" sz="2000" dirty="0"/>
              <a:t>While our state union’s hope is this the year that the NYS legislature will return the APPR to the locals, in order to protect all of our members, the performance part of all of our APPR’s will be tied to the English and History Regents. We are all tied together. Take action to return our APPR to locals by signing up for the NYSUT MAC (MEMBER ACTION CENTER) here. You will receive updates to make your voice heard by our representatives. </a:t>
            </a:r>
            <a:r>
              <a:rPr lang="en-US" sz="2000" dirty="0">
                <a:hlinkClick r:id="rId2"/>
              </a:rPr>
              <a:t>https://mac.nysut.org/</a:t>
            </a:r>
            <a:endParaRPr lang="en-US" sz="2000" dirty="0"/>
          </a:p>
          <a:p>
            <a:r>
              <a:rPr lang="en-US" sz="2000" b="1" dirty="0"/>
              <a:t>JANUS: </a:t>
            </a:r>
            <a:r>
              <a:rPr lang="en-US" sz="2000" dirty="0"/>
              <a:t>There are still plenty of legal attacks on unions, but the union movement is growing nationwide. AFT has added 80 more units this year. The most recent is the University of Hawaii. We are part of something larger and we continue to fight! </a:t>
            </a:r>
          </a:p>
          <a:p>
            <a:endParaRPr lang="en-US" sz="2000"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6866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6899-14A5-6346-92AF-39EE290C8B5D}"/>
              </a:ext>
            </a:extLst>
          </p:cNvPr>
          <p:cNvSpPr>
            <a:spLocks noGrp="1"/>
          </p:cNvSpPr>
          <p:nvPr>
            <p:ph type="title"/>
          </p:nvPr>
        </p:nvSpPr>
        <p:spPr>
          <a:xfrm>
            <a:off x="146222" y="365125"/>
            <a:ext cx="2644746" cy="2842099"/>
          </a:xfrm>
          <a:solidFill>
            <a:srgbClr val="FFC000"/>
          </a:solidFill>
        </p:spPr>
        <p:txBody>
          <a:bodyPr>
            <a:normAutofit/>
          </a:bodyPr>
          <a:lstStyle/>
          <a:p>
            <a:r>
              <a:rPr lang="en-US" sz="4800" dirty="0"/>
              <a:t>Safety Protocol</a:t>
            </a:r>
          </a:p>
        </p:txBody>
      </p:sp>
      <p:sp>
        <p:nvSpPr>
          <p:cNvPr id="3" name="Content Placeholder 2">
            <a:extLst>
              <a:ext uri="{FF2B5EF4-FFF2-40B4-BE49-F238E27FC236}">
                <a16:creationId xmlns:a16="http://schemas.microsoft.com/office/drawing/2014/main" id="{DF5E74C9-79A3-D349-8CC0-2960C15AD5C5}"/>
              </a:ext>
            </a:extLst>
          </p:cNvPr>
          <p:cNvSpPr>
            <a:spLocks noGrp="1"/>
          </p:cNvSpPr>
          <p:nvPr>
            <p:ph idx="1"/>
          </p:nvPr>
        </p:nvSpPr>
        <p:spPr>
          <a:xfrm>
            <a:off x="3194214" y="101600"/>
            <a:ext cx="8159586" cy="6075363"/>
          </a:xfrm>
        </p:spPr>
        <p:txBody>
          <a:bodyPr anchor="ctr">
            <a:normAutofit fontScale="32500" lnSpcReduction="20000"/>
          </a:bodyPr>
          <a:lstStyle/>
          <a:p>
            <a:r>
              <a:rPr lang="en-US" sz="4000" dirty="0"/>
              <a:t>In an on-going effort to continuously improve our communication strategies and effectiveness, we will immediately implement the following the protocol below with regard to significant safety/learning environment disruptions.</a:t>
            </a:r>
          </a:p>
          <a:p>
            <a:r>
              <a:rPr lang="en-US" sz="4000" dirty="0"/>
              <a:t> For the purpose of this effort, a safety concern or learning environment disruption may include, but is not limited to, student challenges/behavioral concerns that force an evacuation and/or student removal from the classroom; an injury to a staff member or student under their supervision; and/or a situation that creates a serious disruption to the learning environment and/or safety of students/staff.</a:t>
            </a:r>
          </a:p>
          <a:p>
            <a:r>
              <a:rPr lang="en-US" sz="4000" b="1" dirty="0"/>
              <a:t> Communication Protocol:</a:t>
            </a:r>
            <a:endParaRPr lang="en-US" sz="4000" dirty="0"/>
          </a:p>
          <a:p>
            <a:pPr marL="571500" lvl="1" indent="-342900">
              <a:buFont typeface="Arial" panose="020B0604020202020204" pitchFamily="34" charset="0"/>
              <a:buChar char="•"/>
            </a:pPr>
            <a:r>
              <a:rPr lang="en-US" sz="6200" i="1" dirty="0"/>
              <a:t>Upon identification of significant educational disruption of the school/classroom environment and/or injury, a faculty/staff member will: </a:t>
            </a:r>
            <a:r>
              <a:rPr lang="en-US" sz="6200" b="1" i="1" dirty="0"/>
              <a:t>provide notification, via email, to the building-level supervisor/principal, the superintendent, the superintendent’s cabinet, the nurse coordinator, and the union presidents.</a:t>
            </a:r>
            <a:endParaRPr lang="en-US" sz="6200" dirty="0"/>
          </a:p>
          <a:p>
            <a:pPr marL="571500" lvl="1" indent="-342900">
              <a:buFont typeface="Arial" panose="020B0604020202020204" pitchFamily="34" charset="0"/>
              <a:buChar char="•"/>
            </a:pPr>
            <a:r>
              <a:rPr lang="en-US" sz="6200" i="1" dirty="0"/>
              <a:t>Documentation of the incident (including photos, if applicable) will be completed by the reporting adult which should include an incident report and a nurse’s report (if necessary) will be forwarded to human resources and the nurse coordinator.</a:t>
            </a:r>
            <a:endParaRPr lang="en-US" sz="6200" dirty="0"/>
          </a:p>
          <a:p>
            <a:pPr marL="571500" lvl="1" indent="-342900">
              <a:buFont typeface="Arial" panose="020B0604020202020204" pitchFamily="34" charset="0"/>
              <a:buChar char="•"/>
            </a:pPr>
            <a:r>
              <a:rPr lang="en-US" sz="6200" i="1" dirty="0"/>
              <a:t>Any stakeholder involved in the reported incident may request support to investigate if further action is necessary to ensure a safe and/or secure learning and work environment which is referenced in both the WPTA contract and the White Plains CSD Code of Conduct.</a:t>
            </a:r>
            <a:endParaRPr lang="en-US" sz="6200" dirty="0"/>
          </a:p>
          <a:p>
            <a:pPr marL="571500" lvl="1" indent="-342900">
              <a:buFont typeface="Arial" panose="020B0604020202020204" pitchFamily="34" charset="0"/>
              <a:buChar char="•"/>
            </a:pPr>
            <a:r>
              <a:rPr lang="en-US" sz="6200" i="1" dirty="0"/>
              <a:t>If appropriate, next steps will be collaboratively determined by the superintendent’s designees and associations’ designees.</a:t>
            </a:r>
            <a:endParaRPr lang="en-US" sz="6200" dirty="0"/>
          </a:p>
          <a:p>
            <a:endParaRPr lang="en-US" sz="4000" dirty="0"/>
          </a:p>
          <a:p>
            <a:r>
              <a:rPr lang="en-US" sz="4000" dirty="0"/>
              <a:t>Please share this communication requirement with our colleagues at your next faculty and staff meeting. It is our hope that this simple procedure will go along way to making certain that we are all informed of any significant disruptions or safety concerns.</a:t>
            </a:r>
          </a:p>
          <a:p>
            <a:r>
              <a:rPr lang="en-US" dirty="0"/>
              <a:t> </a:t>
            </a:r>
            <a:endParaRPr lang="en-US" sz="1600" dirty="0"/>
          </a:p>
          <a:p>
            <a:endParaRPr lang="en-US" dirty="0"/>
          </a:p>
        </p:txBody>
      </p:sp>
      <p:pic>
        <p:nvPicPr>
          <p:cNvPr id="5" name="Picture 4" descr="A picture containing text, indoor, desk, office&#10;&#10;Description automatically generated">
            <a:extLst>
              <a:ext uri="{FF2B5EF4-FFF2-40B4-BE49-F238E27FC236}">
                <a16:creationId xmlns:a16="http://schemas.microsoft.com/office/drawing/2014/main" id="{86DDF23D-1C25-8145-ABF0-9A7B473D06B4}"/>
              </a:ext>
            </a:extLst>
          </p:cNvPr>
          <p:cNvPicPr>
            <a:picLocks noChangeAspect="1"/>
          </p:cNvPicPr>
          <p:nvPr/>
        </p:nvPicPr>
        <p:blipFill>
          <a:blip r:embed="rId2"/>
          <a:stretch>
            <a:fillRect/>
          </a:stretch>
        </p:blipFill>
        <p:spPr>
          <a:xfrm>
            <a:off x="377971" y="3530817"/>
            <a:ext cx="2292047" cy="3438071"/>
          </a:xfrm>
          <a:prstGeom prst="rect">
            <a:avLst/>
          </a:prstGeom>
        </p:spPr>
      </p:pic>
      <p:sp>
        <p:nvSpPr>
          <p:cNvPr id="4" name="TextBox 3">
            <a:extLst>
              <a:ext uri="{FF2B5EF4-FFF2-40B4-BE49-F238E27FC236}">
                <a16:creationId xmlns:a16="http://schemas.microsoft.com/office/drawing/2014/main" id="{06E736DD-0B32-0444-8474-A57A094409B1}"/>
              </a:ext>
            </a:extLst>
          </p:cNvPr>
          <p:cNvSpPr txBox="1"/>
          <p:nvPr/>
        </p:nvSpPr>
        <p:spPr>
          <a:xfrm>
            <a:off x="11597268" y="3401122"/>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1152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007E737-1296-4DC4-C448-DC3DFA3B6549}"/>
              </a:ext>
            </a:extLst>
          </p:cNvPr>
          <p:cNvSpPr>
            <a:spLocks noGrp="1"/>
          </p:cNvSpPr>
          <p:nvPr>
            <p:ph type="title"/>
          </p:nvPr>
        </p:nvSpPr>
        <p:spPr>
          <a:xfrm>
            <a:off x="1184744" y="5198168"/>
            <a:ext cx="9859618" cy="642797"/>
          </a:xfrm>
        </p:spPr>
        <p:txBody>
          <a:bodyPr vert="horz" lIns="91440" tIns="45720" rIns="91440" bIns="45720" rtlCol="0" anchor="b">
            <a:normAutofit/>
          </a:bodyPr>
          <a:lstStyle/>
          <a:p>
            <a:pPr algn="ctr"/>
            <a:r>
              <a:rPr lang="en-US" sz="3600" b="1" kern="1200">
                <a:solidFill>
                  <a:schemeClr val="tx1"/>
                </a:solidFill>
                <a:latin typeface="+mj-lt"/>
                <a:ea typeface="+mj-ea"/>
                <a:cs typeface="+mj-cs"/>
              </a:rPr>
              <a:t>Weingarten Rights </a:t>
            </a:r>
          </a:p>
        </p:txBody>
      </p:sp>
      <p:sp>
        <p:nvSpPr>
          <p:cNvPr id="4" name="TextBox 3">
            <a:extLst>
              <a:ext uri="{FF2B5EF4-FFF2-40B4-BE49-F238E27FC236}">
                <a16:creationId xmlns:a16="http://schemas.microsoft.com/office/drawing/2014/main" id="{AFA1F7AE-1314-D097-C7F1-C1C42DF4F57F}"/>
              </a:ext>
            </a:extLst>
          </p:cNvPr>
          <p:cNvSpPr txBox="1"/>
          <p:nvPr/>
        </p:nvSpPr>
        <p:spPr>
          <a:xfrm>
            <a:off x="2198774" y="5928655"/>
            <a:ext cx="7831559" cy="410689"/>
          </a:xfrm>
          <a:prstGeom prst="rect">
            <a:avLst/>
          </a:prstGeom>
        </p:spPr>
        <p:txBody>
          <a:bodyPr vert="horz" lIns="91440" tIns="45720" rIns="91440" bIns="45720" rtlCol="0">
            <a:normAutofit/>
          </a:bodyPr>
          <a:lstStyle/>
          <a:p>
            <a:pPr algn="ctr">
              <a:lnSpc>
                <a:spcPct val="90000"/>
              </a:lnSpc>
              <a:spcBef>
                <a:spcPts val="1000"/>
              </a:spcBef>
            </a:pPr>
            <a:r>
              <a:rPr lang="en-US" sz="1600" kern="1200">
                <a:solidFill>
                  <a:schemeClr val="tx1"/>
                </a:solidFill>
                <a:latin typeface="+mn-lt"/>
                <a:ea typeface="+mn-ea"/>
                <a:cs typeface="+mn-cs"/>
              </a:rPr>
              <a:t>Use representation.</a:t>
            </a:r>
          </a:p>
        </p:txBody>
      </p:sp>
      <p:sp>
        <p:nvSpPr>
          <p:cNvPr id="1047" name="Freeform: Shape 1046">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Your Weingarten Rights | American Federation of Teachers-Kansas">
            <a:extLst>
              <a:ext uri="{FF2B5EF4-FFF2-40B4-BE49-F238E27FC236}">
                <a16:creationId xmlns:a16="http://schemas.microsoft.com/office/drawing/2014/main" id="{34920A51-0914-CAAC-71A2-4A972A38F8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7218" y="805516"/>
            <a:ext cx="7117563"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26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04FC-F464-4A3D-9853-99C491966C47}"/>
              </a:ext>
            </a:extLst>
          </p:cNvPr>
          <p:cNvSpPr>
            <a:spLocks noGrp="1"/>
          </p:cNvSpPr>
          <p:nvPr>
            <p:ph type="title"/>
          </p:nvPr>
        </p:nvSpPr>
        <p:spPr>
          <a:solidFill>
            <a:schemeClr val="accent1"/>
          </a:solidFill>
        </p:spPr>
        <p:txBody>
          <a:bodyPr/>
          <a:lstStyle/>
          <a:p>
            <a:pPr algn="ctr"/>
            <a:r>
              <a:rPr lang="en-US" b="1" dirty="0"/>
              <a:t>NYSUT Committee meetings</a:t>
            </a:r>
          </a:p>
        </p:txBody>
      </p:sp>
      <p:sp>
        <p:nvSpPr>
          <p:cNvPr id="3" name="Content Placeholder 2">
            <a:extLst>
              <a:ext uri="{FF2B5EF4-FFF2-40B4-BE49-F238E27FC236}">
                <a16:creationId xmlns:a16="http://schemas.microsoft.com/office/drawing/2014/main" id="{3520AAE1-2A21-7416-2998-563F1EA9CBDC}"/>
              </a:ext>
            </a:extLst>
          </p:cNvPr>
          <p:cNvSpPr>
            <a:spLocks noGrp="1"/>
          </p:cNvSpPr>
          <p:nvPr>
            <p:ph idx="1"/>
          </p:nvPr>
        </p:nvSpPr>
        <p:spPr>
          <a:xfrm>
            <a:off x="838200" y="1446483"/>
            <a:ext cx="10515600" cy="4898560"/>
          </a:xfrm>
          <a:solidFill>
            <a:schemeClr val="accent1">
              <a:lumMod val="20000"/>
              <a:lumOff val="80000"/>
            </a:schemeClr>
          </a:solidFill>
        </p:spPr>
        <p:txBody>
          <a:bodyPr>
            <a:normAutofit fontScale="25000" lnSpcReduction="20000"/>
          </a:bodyPr>
          <a:lstStyle/>
          <a:p>
            <a:pPr marL="457200" lvl="1" indent="0">
              <a:buNone/>
            </a:pPr>
            <a:br>
              <a:rPr lang="en-US" sz="11200" dirty="0"/>
            </a:br>
            <a:r>
              <a:rPr lang="en-US" sz="11200" dirty="0"/>
              <a:t>Women's Committee</a:t>
            </a:r>
          </a:p>
          <a:p>
            <a:pPr marL="457200" lvl="1" indent="0">
              <a:buNone/>
            </a:pPr>
            <a:r>
              <a:rPr lang="en-US" sz="11200" dirty="0"/>
              <a:t>Kara McCormick-Lyons 914-400-8709</a:t>
            </a:r>
          </a:p>
          <a:p>
            <a:pPr marL="457200" lvl="1" indent="0">
              <a:buNone/>
            </a:pPr>
            <a:r>
              <a:rPr lang="en-US" sz="11200" dirty="0" err="1"/>
              <a:t>kmclyons@gmail.com</a:t>
            </a:r>
            <a:endParaRPr lang="en-US" sz="11200" dirty="0"/>
          </a:p>
          <a:p>
            <a:pPr marL="457200" lvl="1" indent="0">
              <a:buNone/>
            </a:pPr>
            <a:br>
              <a:rPr lang="en-US" sz="11200" dirty="0"/>
            </a:br>
            <a:endParaRPr lang="en-US" sz="11200" dirty="0"/>
          </a:p>
          <a:p>
            <a:pPr marL="457200" lvl="1" indent="0">
              <a:buNone/>
            </a:pPr>
            <a:r>
              <a:rPr lang="en-US" sz="11200" dirty="0"/>
              <a:t>BIPOC Leadership</a:t>
            </a:r>
          </a:p>
          <a:p>
            <a:pPr marL="457200" lvl="1" indent="0">
              <a:buNone/>
            </a:pPr>
            <a:r>
              <a:rPr lang="en-US" sz="11200" dirty="0"/>
              <a:t>Najee Barnes (914) 330-7308</a:t>
            </a:r>
          </a:p>
          <a:p>
            <a:pPr marL="457200" lvl="1" indent="0">
              <a:buNone/>
            </a:pPr>
            <a:r>
              <a:rPr lang="en-US" sz="11200" dirty="0" err="1"/>
              <a:t>najeeebarnes@gmail.com</a:t>
            </a:r>
            <a:endParaRPr lang="en-US" sz="11200" dirty="0"/>
          </a:p>
          <a:p>
            <a:pPr marL="457200" lvl="1" indent="0">
              <a:buNone/>
            </a:pPr>
            <a:br>
              <a:rPr lang="en-US" sz="11200" dirty="0"/>
            </a:br>
            <a:endParaRPr lang="en-US" sz="11200" dirty="0"/>
          </a:p>
          <a:p>
            <a:pPr marL="457200" lvl="1" indent="0">
              <a:buNone/>
            </a:pPr>
            <a:r>
              <a:rPr lang="en-US" sz="11200" dirty="0"/>
              <a:t>English Language Learner Committee</a:t>
            </a:r>
          </a:p>
          <a:p>
            <a:pPr marL="457200" lvl="1" indent="0">
              <a:buNone/>
            </a:pPr>
            <a:r>
              <a:rPr lang="en-US" sz="11200" dirty="0"/>
              <a:t>Vicki (Maria) Sawyer (562) 900-1665</a:t>
            </a:r>
          </a:p>
          <a:p>
            <a:pPr marL="457200" lvl="1" indent="0">
              <a:buNone/>
            </a:pPr>
            <a:r>
              <a:rPr lang="en-US" sz="11200" dirty="0"/>
              <a:t>vickiesawyer@wpcsd.k12.ny.us</a:t>
            </a:r>
          </a:p>
          <a:p>
            <a:pPr marL="457200" lvl="1" indent="0">
              <a:buNone/>
            </a:pPr>
            <a:br>
              <a:rPr lang="en-US" sz="11200" dirty="0"/>
            </a:br>
            <a:br>
              <a:rPr lang="en-US" dirty="0"/>
            </a:br>
            <a:endParaRPr lang="en-US" dirty="0"/>
          </a:p>
        </p:txBody>
      </p:sp>
    </p:spTree>
    <p:extLst>
      <p:ext uri="{BB962C8B-B14F-4D97-AF65-F5344CB8AC3E}">
        <p14:creationId xmlns:p14="http://schemas.microsoft.com/office/powerpoint/2010/main" val="3603265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10035</TotalTime>
  <Words>815</Words>
  <Application>Microsoft Macintosh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WPTA December Representative Council Meeting</vt:lpstr>
      <vt:lpstr>APPR History</vt:lpstr>
      <vt:lpstr>Motions</vt:lpstr>
      <vt:lpstr>PowerPoint Presentation</vt:lpstr>
      <vt:lpstr>District Liaison</vt:lpstr>
      <vt:lpstr>President’s Report</vt:lpstr>
      <vt:lpstr>Safety Protocol</vt:lpstr>
      <vt:lpstr>Weingarten Rights </vt:lpstr>
      <vt:lpstr>NYSUT Committee meetings</vt:lpstr>
      <vt:lpstr>Westchester Putnam Labor Council Delegates</vt:lpstr>
      <vt:lpstr>Spotlight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WPTA December Exec Meeting</dc:title>
  <dc:creator>McCormick-Lyons, Kara</dc:creator>
  <cp:lastModifiedBy>McCormick-Lyons, Kara</cp:lastModifiedBy>
  <cp:revision>5</cp:revision>
  <cp:lastPrinted>2023-12-12T19:14:38Z</cp:lastPrinted>
  <dcterms:created xsi:type="dcterms:W3CDTF">2023-12-04T10:59:09Z</dcterms:created>
  <dcterms:modified xsi:type="dcterms:W3CDTF">2023-12-12T19:25:28Z</dcterms:modified>
</cp:coreProperties>
</file>